
<file path=[Content_Types].xml><?xml version="1.0" encoding="utf-8"?>
<Types xmlns="http://schemas.openxmlformats.org/package/2006/content-types">
  <Default Extension="bin" ContentType="application/vnd.openxmlformats-officedocument.oleObject"/>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60" r:id="rId4"/>
    <p:sldMasterId id="2147483672" r:id="rId5"/>
    <p:sldMasterId id="2147483691" r:id="rId6"/>
    <p:sldMasterId id="2147483704" r:id="rId7"/>
    <p:sldMasterId id="2147483710" r:id="rId8"/>
  </p:sldMasterIdLst>
  <p:notesMasterIdLst>
    <p:notesMasterId r:id="rId119"/>
  </p:notesMasterIdLst>
  <p:sldIdLst>
    <p:sldId id="266" r:id="rId9"/>
    <p:sldId id="528" r:id="rId10"/>
    <p:sldId id="4743" r:id="rId11"/>
    <p:sldId id="4820" r:id="rId12"/>
    <p:sldId id="4724" r:id="rId13"/>
    <p:sldId id="4621" r:id="rId14"/>
    <p:sldId id="4745" r:id="rId15"/>
    <p:sldId id="4582" r:id="rId16"/>
    <p:sldId id="4585" r:id="rId17"/>
    <p:sldId id="4583" r:id="rId18"/>
    <p:sldId id="4584" r:id="rId19"/>
    <p:sldId id="4546" r:id="rId20"/>
    <p:sldId id="4586" r:id="rId21"/>
    <p:sldId id="4726" r:id="rId22"/>
    <p:sldId id="531" r:id="rId23"/>
    <p:sldId id="532" r:id="rId24"/>
    <p:sldId id="533" r:id="rId25"/>
    <p:sldId id="534" r:id="rId26"/>
    <p:sldId id="535" r:id="rId27"/>
    <p:sldId id="380" r:id="rId28"/>
    <p:sldId id="537" r:id="rId29"/>
    <p:sldId id="539" r:id="rId30"/>
    <p:sldId id="540" r:id="rId31"/>
    <p:sldId id="541" r:id="rId32"/>
    <p:sldId id="4821" r:id="rId33"/>
    <p:sldId id="542" r:id="rId34"/>
    <p:sldId id="4823" r:id="rId35"/>
    <p:sldId id="4824" r:id="rId36"/>
    <p:sldId id="4825" r:id="rId37"/>
    <p:sldId id="4826" r:id="rId38"/>
    <p:sldId id="4827" r:id="rId39"/>
    <p:sldId id="4828" r:id="rId40"/>
    <p:sldId id="4725" r:id="rId41"/>
    <p:sldId id="594" r:id="rId42"/>
    <p:sldId id="4747" r:id="rId43"/>
    <p:sldId id="4748" r:id="rId44"/>
    <p:sldId id="4829" r:id="rId45"/>
    <p:sldId id="4830" r:id="rId46"/>
    <p:sldId id="4831" r:id="rId47"/>
    <p:sldId id="4832" r:id="rId48"/>
    <p:sldId id="4833" r:id="rId49"/>
    <p:sldId id="4834" r:id="rId50"/>
    <p:sldId id="4835" r:id="rId51"/>
    <p:sldId id="4836" r:id="rId52"/>
    <p:sldId id="4837" r:id="rId53"/>
    <p:sldId id="4838" r:id="rId54"/>
    <p:sldId id="4839" r:id="rId55"/>
    <p:sldId id="4840" r:id="rId56"/>
    <p:sldId id="4841" r:id="rId57"/>
    <p:sldId id="4898" r:id="rId58"/>
    <p:sldId id="4842" r:id="rId59"/>
    <p:sldId id="4843" r:id="rId60"/>
    <p:sldId id="4899" r:id="rId61"/>
    <p:sldId id="4900" r:id="rId62"/>
    <p:sldId id="4901" r:id="rId63"/>
    <p:sldId id="4902" r:id="rId64"/>
    <p:sldId id="4903" r:id="rId65"/>
    <p:sldId id="4904" r:id="rId66"/>
    <p:sldId id="4905" r:id="rId67"/>
    <p:sldId id="4906" r:id="rId68"/>
    <p:sldId id="4907" r:id="rId69"/>
    <p:sldId id="4908" r:id="rId70"/>
    <p:sldId id="4909" r:id="rId71"/>
    <p:sldId id="4852" r:id="rId72"/>
    <p:sldId id="4853" r:id="rId73"/>
    <p:sldId id="4854" r:id="rId74"/>
    <p:sldId id="4855" r:id="rId75"/>
    <p:sldId id="4856" r:id="rId76"/>
    <p:sldId id="4857" r:id="rId77"/>
    <p:sldId id="4858" r:id="rId78"/>
    <p:sldId id="4859" r:id="rId79"/>
    <p:sldId id="4860" r:id="rId80"/>
    <p:sldId id="4861" r:id="rId81"/>
    <p:sldId id="4862" r:id="rId82"/>
    <p:sldId id="4863" r:id="rId83"/>
    <p:sldId id="4864" r:id="rId84"/>
    <p:sldId id="4865" r:id="rId85"/>
    <p:sldId id="4866" r:id="rId86"/>
    <p:sldId id="4867" r:id="rId87"/>
    <p:sldId id="4910" r:id="rId88"/>
    <p:sldId id="4868" r:id="rId89"/>
    <p:sldId id="4869" r:id="rId90"/>
    <p:sldId id="4870" r:id="rId91"/>
    <p:sldId id="4871" r:id="rId92"/>
    <p:sldId id="4872" r:id="rId93"/>
    <p:sldId id="4873" r:id="rId94"/>
    <p:sldId id="4874" r:id="rId95"/>
    <p:sldId id="4875" r:id="rId96"/>
    <p:sldId id="4876" r:id="rId97"/>
    <p:sldId id="4877" r:id="rId98"/>
    <p:sldId id="4878" r:id="rId99"/>
    <p:sldId id="4879" r:id="rId100"/>
    <p:sldId id="4880" r:id="rId101"/>
    <p:sldId id="4881" r:id="rId102"/>
    <p:sldId id="4882" r:id="rId103"/>
    <p:sldId id="4883" r:id="rId104"/>
    <p:sldId id="4884" r:id="rId105"/>
    <p:sldId id="4885" r:id="rId106"/>
    <p:sldId id="4886" r:id="rId107"/>
    <p:sldId id="4887" r:id="rId108"/>
    <p:sldId id="4888" r:id="rId109"/>
    <p:sldId id="4889" r:id="rId110"/>
    <p:sldId id="4890" r:id="rId111"/>
    <p:sldId id="4891" r:id="rId112"/>
    <p:sldId id="4892" r:id="rId113"/>
    <p:sldId id="4893" r:id="rId114"/>
    <p:sldId id="4894" r:id="rId115"/>
    <p:sldId id="4895" r:id="rId116"/>
    <p:sldId id="4896" r:id="rId117"/>
    <p:sldId id="4897" r:id="rId1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A90"/>
    <a:srgbClr val="0070C0"/>
    <a:srgbClr val="D4CAEE"/>
    <a:srgbClr val="B9E1FF"/>
    <a:srgbClr val="A3A3E0"/>
    <a:srgbClr val="DE08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5D1C71-66DA-D186-8702-90AB960B82BF}" v="1" dt="2023-05-19T11:19:27.7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117" Type="http://schemas.openxmlformats.org/officeDocument/2006/relationships/slide" Target="slides/slide109.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slide" Target="slides/slide55.xml"/><Relationship Id="rId68" Type="http://schemas.openxmlformats.org/officeDocument/2006/relationships/slide" Target="slides/slide60.xml"/><Relationship Id="rId84" Type="http://schemas.openxmlformats.org/officeDocument/2006/relationships/slide" Target="slides/slide76.xml"/><Relationship Id="rId89" Type="http://schemas.openxmlformats.org/officeDocument/2006/relationships/slide" Target="slides/slide81.xml"/><Relationship Id="rId112" Type="http://schemas.openxmlformats.org/officeDocument/2006/relationships/slide" Target="slides/slide104.xml"/><Relationship Id="rId16" Type="http://schemas.openxmlformats.org/officeDocument/2006/relationships/slide" Target="slides/slide8.xml"/><Relationship Id="rId107" Type="http://schemas.openxmlformats.org/officeDocument/2006/relationships/slide" Target="slides/slide99.xml"/><Relationship Id="rId11" Type="http://schemas.openxmlformats.org/officeDocument/2006/relationships/slide" Target="slides/slide3.xml"/><Relationship Id="rId32" Type="http://schemas.openxmlformats.org/officeDocument/2006/relationships/slide" Target="slides/slide24.xml"/><Relationship Id="rId37" Type="http://schemas.openxmlformats.org/officeDocument/2006/relationships/slide" Target="slides/slide29.xml"/><Relationship Id="rId53" Type="http://schemas.openxmlformats.org/officeDocument/2006/relationships/slide" Target="slides/slide45.xml"/><Relationship Id="rId58" Type="http://schemas.openxmlformats.org/officeDocument/2006/relationships/slide" Target="slides/slide50.xml"/><Relationship Id="rId74" Type="http://schemas.openxmlformats.org/officeDocument/2006/relationships/slide" Target="slides/slide66.xml"/><Relationship Id="rId79" Type="http://schemas.openxmlformats.org/officeDocument/2006/relationships/slide" Target="slides/slide71.xml"/><Relationship Id="rId102" Type="http://schemas.openxmlformats.org/officeDocument/2006/relationships/slide" Target="slides/slide94.xml"/><Relationship Id="rId123" Type="http://schemas.openxmlformats.org/officeDocument/2006/relationships/tableStyles" Target="tableStyles.xml"/><Relationship Id="rId5" Type="http://schemas.openxmlformats.org/officeDocument/2006/relationships/slideMaster" Target="slideMasters/slideMaster2.xml"/><Relationship Id="rId90" Type="http://schemas.openxmlformats.org/officeDocument/2006/relationships/slide" Target="slides/slide82.xml"/><Relationship Id="rId95" Type="http://schemas.openxmlformats.org/officeDocument/2006/relationships/slide" Target="slides/slide87.xml"/><Relationship Id="rId22" Type="http://schemas.openxmlformats.org/officeDocument/2006/relationships/slide" Target="slides/slide14.xml"/><Relationship Id="rId27" Type="http://schemas.openxmlformats.org/officeDocument/2006/relationships/slide" Target="slides/slide19.xml"/><Relationship Id="rId43" Type="http://schemas.openxmlformats.org/officeDocument/2006/relationships/slide" Target="slides/slide35.xml"/><Relationship Id="rId48" Type="http://schemas.openxmlformats.org/officeDocument/2006/relationships/slide" Target="slides/slide40.xml"/><Relationship Id="rId64" Type="http://schemas.openxmlformats.org/officeDocument/2006/relationships/slide" Target="slides/slide56.xml"/><Relationship Id="rId69" Type="http://schemas.openxmlformats.org/officeDocument/2006/relationships/slide" Target="slides/slide61.xml"/><Relationship Id="rId113" Type="http://schemas.openxmlformats.org/officeDocument/2006/relationships/slide" Target="slides/slide105.xml"/><Relationship Id="rId118" Type="http://schemas.openxmlformats.org/officeDocument/2006/relationships/slide" Target="slides/slide110.xml"/><Relationship Id="rId80" Type="http://schemas.openxmlformats.org/officeDocument/2006/relationships/slide" Target="slides/slide72.xml"/><Relationship Id="rId85" Type="http://schemas.openxmlformats.org/officeDocument/2006/relationships/slide" Target="slides/slide77.xml"/><Relationship Id="rId12" Type="http://schemas.openxmlformats.org/officeDocument/2006/relationships/slide" Target="slides/slide4.xml"/><Relationship Id="rId17" Type="http://schemas.openxmlformats.org/officeDocument/2006/relationships/slide" Target="slides/slide9.xml"/><Relationship Id="rId33" Type="http://schemas.openxmlformats.org/officeDocument/2006/relationships/slide" Target="slides/slide25.xml"/><Relationship Id="rId38" Type="http://schemas.openxmlformats.org/officeDocument/2006/relationships/slide" Target="slides/slide30.xml"/><Relationship Id="rId59" Type="http://schemas.openxmlformats.org/officeDocument/2006/relationships/slide" Target="slides/slide51.xml"/><Relationship Id="rId103" Type="http://schemas.openxmlformats.org/officeDocument/2006/relationships/slide" Target="slides/slide95.xml"/><Relationship Id="rId108" Type="http://schemas.openxmlformats.org/officeDocument/2006/relationships/slide" Target="slides/slide100.xml"/><Relationship Id="rId124" Type="http://schemas.microsoft.com/office/2015/10/relationships/revisionInfo" Target="revisionInfo.xml"/><Relationship Id="rId54" Type="http://schemas.openxmlformats.org/officeDocument/2006/relationships/slide" Target="slides/slide46.xml"/><Relationship Id="rId70" Type="http://schemas.openxmlformats.org/officeDocument/2006/relationships/slide" Target="slides/slide62.xml"/><Relationship Id="rId75" Type="http://schemas.openxmlformats.org/officeDocument/2006/relationships/slide" Target="slides/slide67.xml"/><Relationship Id="rId91" Type="http://schemas.openxmlformats.org/officeDocument/2006/relationships/slide" Target="slides/slide83.xml"/><Relationship Id="rId96" Type="http://schemas.openxmlformats.org/officeDocument/2006/relationships/slide" Target="slides/slide88.xml"/><Relationship Id="rId1" Type="http://schemas.openxmlformats.org/officeDocument/2006/relationships/customXml" Target="../customXml/item1.xml"/><Relationship Id="rId6" Type="http://schemas.openxmlformats.org/officeDocument/2006/relationships/slideMaster" Target="slideMasters/slideMaster3.xml"/><Relationship Id="rId23" Type="http://schemas.openxmlformats.org/officeDocument/2006/relationships/slide" Target="slides/slide15.xml"/><Relationship Id="rId28" Type="http://schemas.openxmlformats.org/officeDocument/2006/relationships/slide" Target="slides/slide20.xml"/><Relationship Id="rId49" Type="http://schemas.openxmlformats.org/officeDocument/2006/relationships/slide" Target="slides/slide41.xml"/><Relationship Id="rId114" Type="http://schemas.openxmlformats.org/officeDocument/2006/relationships/slide" Target="slides/slide106.xml"/><Relationship Id="rId119" Type="http://schemas.openxmlformats.org/officeDocument/2006/relationships/notesMaster" Target="notesMasters/notesMaster1.xml"/><Relationship Id="rId44" Type="http://schemas.openxmlformats.org/officeDocument/2006/relationships/slide" Target="slides/slide36.xml"/><Relationship Id="rId60" Type="http://schemas.openxmlformats.org/officeDocument/2006/relationships/slide" Target="slides/slide52.xml"/><Relationship Id="rId65" Type="http://schemas.openxmlformats.org/officeDocument/2006/relationships/slide" Target="slides/slide57.xml"/><Relationship Id="rId81" Type="http://schemas.openxmlformats.org/officeDocument/2006/relationships/slide" Target="slides/slide73.xml"/><Relationship Id="rId86" Type="http://schemas.openxmlformats.org/officeDocument/2006/relationships/slide" Target="slides/slide78.xml"/><Relationship Id="rId4" Type="http://schemas.openxmlformats.org/officeDocument/2006/relationships/slideMaster" Target="slideMasters/slideMaster1.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109" Type="http://schemas.openxmlformats.org/officeDocument/2006/relationships/slide" Target="slides/slide10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slide" Target="slides/slide47.xml"/><Relationship Id="rId76" Type="http://schemas.openxmlformats.org/officeDocument/2006/relationships/slide" Target="slides/slide68.xml"/><Relationship Id="rId97" Type="http://schemas.openxmlformats.org/officeDocument/2006/relationships/slide" Target="slides/slide89.xml"/><Relationship Id="rId104" Type="http://schemas.openxmlformats.org/officeDocument/2006/relationships/slide" Target="slides/slide96.xml"/><Relationship Id="rId120" Type="http://schemas.openxmlformats.org/officeDocument/2006/relationships/presProps" Target="presProps.xml"/><Relationship Id="rId7" Type="http://schemas.openxmlformats.org/officeDocument/2006/relationships/slideMaster" Target="slideMasters/slideMaster4.xml"/><Relationship Id="rId71" Type="http://schemas.openxmlformats.org/officeDocument/2006/relationships/slide" Target="slides/slide63.xml"/><Relationship Id="rId92" Type="http://schemas.openxmlformats.org/officeDocument/2006/relationships/slide" Target="slides/slide84.xml"/><Relationship Id="rId2" Type="http://schemas.openxmlformats.org/officeDocument/2006/relationships/customXml" Target="../customXml/item2.xml"/><Relationship Id="rId29" Type="http://schemas.openxmlformats.org/officeDocument/2006/relationships/slide" Target="slides/slide21.xml"/><Relationship Id="rId24" Type="http://schemas.openxmlformats.org/officeDocument/2006/relationships/slide" Target="slides/slide16.xml"/><Relationship Id="rId40" Type="http://schemas.openxmlformats.org/officeDocument/2006/relationships/slide" Target="slides/slide32.xml"/><Relationship Id="rId45" Type="http://schemas.openxmlformats.org/officeDocument/2006/relationships/slide" Target="slides/slide37.xml"/><Relationship Id="rId66" Type="http://schemas.openxmlformats.org/officeDocument/2006/relationships/slide" Target="slides/slide58.xml"/><Relationship Id="rId87" Type="http://schemas.openxmlformats.org/officeDocument/2006/relationships/slide" Target="slides/slide79.xml"/><Relationship Id="rId110" Type="http://schemas.openxmlformats.org/officeDocument/2006/relationships/slide" Target="slides/slide102.xml"/><Relationship Id="rId115" Type="http://schemas.openxmlformats.org/officeDocument/2006/relationships/slide" Target="slides/slide107.xml"/><Relationship Id="rId61" Type="http://schemas.openxmlformats.org/officeDocument/2006/relationships/slide" Target="slides/slide53.xml"/><Relationship Id="rId82" Type="http://schemas.openxmlformats.org/officeDocument/2006/relationships/slide" Target="slides/slide74.xml"/><Relationship Id="rId19" Type="http://schemas.openxmlformats.org/officeDocument/2006/relationships/slide" Target="slides/slide11.xml"/><Relationship Id="rId14" Type="http://schemas.openxmlformats.org/officeDocument/2006/relationships/slide" Target="slides/slide6.xml"/><Relationship Id="rId30" Type="http://schemas.openxmlformats.org/officeDocument/2006/relationships/slide" Target="slides/slide22.xml"/><Relationship Id="rId35" Type="http://schemas.openxmlformats.org/officeDocument/2006/relationships/slide" Target="slides/slide27.xml"/><Relationship Id="rId56" Type="http://schemas.openxmlformats.org/officeDocument/2006/relationships/slide" Target="slides/slide48.xml"/><Relationship Id="rId77" Type="http://schemas.openxmlformats.org/officeDocument/2006/relationships/slide" Target="slides/slide69.xml"/><Relationship Id="rId100" Type="http://schemas.openxmlformats.org/officeDocument/2006/relationships/slide" Target="slides/slide92.xml"/><Relationship Id="rId105" Type="http://schemas.openxmlformats.org/officeDocument/2006/relationships/slide" Target="slides/slide97.xml"/><Relationship Id="rId8" Type="http://schemas.openxmlformats.org/officeDocument/2006/relationships/slideMaster" Target="slideMasters/slideMaster5.xml"/><Relationship Id="rId51" Type="http://schemas.openxmlformats.org/officeDocument/2006/relationships/slide" Target="slides/slide43.xml"/><Relationship Id="rId72" Type="http://schemas.openxmlformats.org/officeDocument/2006/relationships/slide" Target="slides/slide64.xml"/><Relationship Id="rId93" Type="http://schemas.openxmlformats.org/officeDocument/2006/relationships/slide" Target="slides/slide85.xml"/><Relationship Id="rId98" Type="http://schemas.openxmlformats.org/officeDocument/2006/relationships/slide" Target="slides/slide90.xml"/><Relationship Id="rId121" Type="http://schemas.openxmlformats.org/officeDocument/2006/relationships/viewProps" Target="viewProps.xml"/><Relationship Id="rId3" Type="http://schemas.openxmlformats.org/officeDocument/2006/relationships/customXml" Target="../customXml/item3.xml"/><Relationship Id="rId25" Type="http://schemas.openxmlformats.org/officeDocument/2006/relationships/slide" Target="slides/slide17.xml"/><Relationship Id="rId46" Type="http://schemas.openxmlformats.org/officeDocument/2006/relationships/slide" Target="slides/slide38.xml"/><Relationship Id="rId67" Type="http://schemas.openxmlformats.org/officeDocument/2006/relationships/slide" Target="slides/slide59.xml"/><Relationship Id="rId116" Type="http://schemas.openxmlformats.org/officeDocument/2006/relationships/slide" Target="slides/slide108.xml"/><Relationship Id="rId20" Type="http://schemas.openxmlformats.org/officeDocument/2006/relationships/slide" Target="slides/slide12.xml"/><Relationship Id="rId41" Type="http://schemas.openxmlformats.org/officeDocument/2006/relationships/slide" Target="slides/slide33.xml"/><Relationship Id="rId62" Type="http://schemas.openxmlformats.org/officeDocument/2006/relationships/slide" Target="slides/slide54.xml"/><Relationship Id="rId83" Type="http://schemas.openxmlformats.org/officeDocument/2006/relationships/slide" Target="slides/slide75.xml"/><Relationship Id="rId88" Type="http://schemas.openxmlformats.org/officeDocument/2006/relationships/slide" Target="slides/slide80.xml"/><Relationship Id="rId111" Type="http://schemas.openxmlformats.org/officeDocument/2006/relationships/slide" Target="slides/slide103.xml"/><Relationship Id="rId15" Type="http://schemas.openxmlformats.org/officeDocument/2006/relationships/slide" Target="slides/slide7.xml"/><Relationship Id="rId36" Type="http://schemas.openxmlformats.org/officeDocument/2006/relationships/slide" Target="slides/slide28.xml"/><Relationship Id="rId57" Type="http://schemas.openxmlformats.org/officeDocument/2006/relationships/slide" Target="slides/slide49.xml"/><Relationship Id="rId106" Type="http://schemas.openxmlformats.org/officeDocument/2006/relationships/slide" Target="slides/slide98.xml"/><Relationship Id="rId10" Type="http://schemas.openxmlformats.org/officeDocument/2006/relationships/slide" Target="slides/slide2.xml"/><Relationship Id="rId31" Type="http://schemas.openxmlformats.org/officeDocument/2006/relationships/slide" Target="slides/slide23.xml"/><Relationship Id="rId52" Type="http://schemas.openxmlformats.org/officeDocument/2006/relationships/slide" Target="slides/slide44.xml"/><Relationship Id="rId73" Type="http://schemas.openxmlformats.org/officeDocument/2006/relationships/slide" Target="slides/slide65.xml"/><Relationship Id="rId78" Type="http://schemas.openxmlformats.org/officeDocument/2006/relationships/slide" Target="slides/slide70.xml"/><Relationship Id="rId94" Type="http://schemas.openxmlformats.org/officeDocument/2006/relationships/slide" Target="slides/slide86.xml"/><Relationship Id="rId99" Type="http://schemas.openxmlformats.org/officeDocument/2006/relationships/slide" Target="slides/slide91.xml"/><Relationship Id="rId101" Type="http://schemas.openxmlformats.org/officeDocument/2006/relationships/slide" Target="slides/slide93.xml"/><Relationship Id="rId122" Type="http://schemas.openxmlformats.org/officeDocument/2006/relationships/theme" Target="theme/theme1.xml"/></Relationships>
</file>

<file path=ppt/media/image1.png>
</file>

<file path=ppt/media/image10.png>
</file>

<file path=ppt/media/image11.jpe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jpeg>
</file>

<file path=ppt/media/image65.png>
</file>

<file path=ppt/media/image66.png>
</file>

<file path=ppt/media/image67.jpeg>
</file>

<file path=ppt/media/image68.jpeg>
</file>

<file path=ppt/media/image69.jpeg>
</file>

<file path=ppt/media/image7.jpeg>
</file>

<file path=ppt/media/image70.jpeg>
</file>

<file path=ppt/media/image71.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A49A31-0F5A-4723-BE7C-7E09C3E9F292}" type="datetimeFigureOut">
              <a:rPr lang="en-US" smtClean="0"/>
              <a:t>6/14/2023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24C28E-1DB2-4098-AD45-6FC0CF0FCB40}" type="slidenum">
              <a:rPr lang="en-US" smtClean="0"/>
              <a:t>‹#›</a:t>
            </a:fld>
            <a:endParaRPr lang="en-US"/>
          </a:p>
        </p:txBody>
      </p:sp>
    </p:spTree>
    <p:extLst>
      <p:ext uri="{BB962C8B-B14F-4D97-AF65-F5344CB8AC3E}">
        <p14:creationId xmlns:p14="http://schemas.microsoft.com/office/powerpoint/2010/main" val="250814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Notes:- 1) Brief about the course duration and guidelines to trainees</a:t>
            </a:r>
          </a:p>
          <a:p>
            <a:r>
              <a:rPr lang="en-US"/>
              <a:t>2)</a:t>
            </a:r>
            <a:r>
              <a:rPr lang="en-US" baseline="0"/>
              <a:t> Topics to be covered separately for HMV/LMV training</a:t>
            </a:r>
          </a:p>
          <a:p>
            <a:r>
              <a:rPr lang="en-US" baseline="0"/>
              <a:t>3) Difference in Driving Theory-I &amp; II and Traffic Education-I &amp; II topics</a:t>
            </a: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a:t>
            </a:fld>
            <a:endParaRPr lang="en-US"/>
          </a:p>
        </p:txBody>
      </p:sp>
    </p:spTree>
    <p:extLst>
      <p:ext uri="{BB962C8B-B14F-4D97-AF65-F5344CB8AC3E}">
        <p14:creationId xmlns:p14="http://schemas.microsoft.com/office/powerpoint/2010/main" val="1733245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a:extLst>
              <a:ext uri="{FF2B5EF4-FFF2-40B4-BE49-F238E27FC236}">
                <a16:creationId xmlns:a16="http://schemas.microsoft.com/office/drawing/2014/main" id="{AE89EEAF-8281-4701-A7A9-FA75350D71BE}"/>
              </a:ext>
            </a:extLst>
          </p:cNvPr>
          <p:cNvSpPr>
            <a:spLocks noGrp="1" noRot="1" noChangeAspect="1" noTextEdit="1"/>
          </p:cNvSpPr>
          <p:nvPr>
            <p:ph type="sldImg"/>
          </p:nvPr>
        </p:nvSpPr>
        <p:spPr>
          <a:ln/>
        </p:spPr>
      </p:sp>
      <p:sp>
        <p:nvSpPr>
          <p:cNvPr id="30723" name="Notes Placeholder 2">
            <a:extLst>
              <a:ext uri="{FF2B5EF4-FFF2-40B4-BE49-F238E27FC236}">
                <a16:creationId xmlns:a16="http://schemas.microsoft.com/office/drawing/2014/main" id="{62E1D2BB-8749-48CC-B9A7-F53D3846BD0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 Notes :- 1) Explain the function of journals ( big end bearing)</a:t>
            </a:r>
          </a:p>
          <a:p>
            <a:r>
              <a:rPr lang="en-US" altLang="en-US"/>
              <a:t>2) How many crank pins are there in this</a:t>
            </a:r>
            <a:r>
              <a:rPr lang="en-US" altLang="en-US" baseline="0"/>
              <a:t> picture? (</a:t>
            </a:r>
            <a:r>
              <a:rPr lang="en-US" altLang="en-US" b="1" baseline="0"/>
              <a:t>4</a:t>
            </a:r>
            <a:r>
              <a:rPr lang="en-US" altLang="en-US" baseline="0"/>
              <a:t>,5,6,9)</a:t>
            </a:r>
          </a:p>
          <a:p>
            <a:endParaRPr lang="en-US" altLang="en-US"/>
          </a:p>
        </p:txBody>
      </p:sp>
      <p:sp>
        <p:nvSpPr>
          <p:cNvPr id="30724" name="Slide Number Placeholder 3">
            <a:extLst>
              <a:ext uri="{FF2B5EF4-FFF2-40B4-BE49-F238E27FC236}">
                <a16:creationId xmlns:a16="http://schemas.microsoft.com/office/drawing/2014/main" id="{64903DE4-F65D-4035-AB09-FD20FABFC69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B3B0361E-D14E-4E2C-981F-2EE843962574}" type="slidenum">
              <a:rPr lang="en-US" altLang="en-US"/>
              <a:pPr>
                <a:spcBef>
                  <a:spcPct val="0"/>
                </a:spcBef>
              </a:pPr>
              <a:t>12</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a:extLst>
              <a:ext uri="{FF2B5EF4-FFF2-40B4-BE49-F238E27FC236}">
                <a16:creationId xmlns:a16="http://schemas.microsoft.com/office/drawing/2014/main" id="{2FEA1A95-17EB-4178-B180-5A154A77DE69}"/>
              </a:ext>
            </a:extLst>
          </p:cNvPr>
          <p:cNvSpPr>
            <a:spLocks noGrp="1" noRot="1" noChangeAspect="1" noTextEdit="1"/>
          </p:cNvSpPr>
          <p:nvPr>
            <p:ph type="sldImg"/>
          </p:nvPr>
        </p:nvSpPr>
        <p:spPr>
          <a:ln/>
        </p:spPr>
      </p:sp>
      <p:sp>
        <p:nvSpPr>
          <p:cNvPr id="32771" name="Notes Placeholder 2">
            <a:extLst>
              <a:ext uri="{FF2B5EF4-FFF2-40B4-BE49-F238E27FC236}">
                <a16:creationId xmlns:a16="http://schemas.microsoft.com/office/drawing/2014/main" id="{2210F268-35D8-4A72-B40B-15DAF956053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 Notes:-1)</a:t>
            </a:r>
            <a:r>
              <a:rPr lang="en-US" altLang="en-US" baseline="0"/>
              <a:t> Explain the function of camshaft.</a:t>
            </a:r>
          </a:p>
          <a:p>
            <a:r>
              <a:rPr lang="en-US" altLang="en-US" baseline="0"/>
              <a:t>2) How many cam lobes are there in this picture ? ( 4,6,</a:t>
            </a:r>
            <a:r>
              <a:rPr lang="en-US" altLang="en-US" b="1" baseline="0"/>
              <a:t>8</a:t>
            </a:r>
            <a:r>
              <a:rPr lang="en-US" altLang="en-US" baseline="0"/>
              <a:t>,12)</a:t>
            </a:r>
            <a:endParaRPr lang="en-US" altLang="en-US"/>
          </a:p>
        </p:txBody>
      </p:sp>
      <p:sp>
        <p:nvSpPr>
          <p:cNvPr id="32772" name="Slide Number Placeholder 3">
            <a:extLst>
              <a:ext uri="{FF2B5EF4-FFF2-40B4-BE49-F238E27FC236}">
                <a16:creationId xmlns:a16="http://schemas.microsoft.com/office/drawing/2014/main" id="{FD027599-A397-4569-91D0-48034526480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1AC21CE8-314B-447B-910D-F3E6389FEB09}" type="slidenum">
              <a:rPr lang="en-US" altLang="en-US"/>
              <a:pPr>
                <a:spcBef>
                  <a:spcPct val="0"/>
                </a:spcBef>
              </a:pPr>
              <a:t>13</a:t>
            </a:fld>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Notes:- 1)</a:t>
            </a:r>
            <a:r>
              <a:rPr lang="en-US" baseline="0"/>
              <a:t> What is the need of having controls in the vehicle ?</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14</a:t>
            </a:fld>
            <a:endParaRPr lang="en-US"/>
          </a:p>
        </p:txBody>
      </p:sp>
    </p:spTree>
    <p:extLst>
      <p:ext uri="{BB962C8B-B14F-4D97-AF65-F5344CB8AC3E}">
        <p14:creationId xmlns:p14="http://schemas.microsoft.com/office/powerpoint/2010/main" val="4883181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a:t>
            </a:r>
            <a:r>
              <a:rPr lang="en-US" baseline="0"/>
              <a:t> </a:t>
            </a:r>
            <a:r>
              <a:rPr lang="en-US"/>
              <a:t>Notes :-1)</a:t>
            </a:r>
            <a:r>
              <a:rPr lang="en-US" baseline="0"/>
              <a:t> Explain the Classification of controls based on the criticality of the vehicle operation.</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15</a:t>
            </a:fld>
            <a:endParaRPr lang="en-US"/>
          </a:p>
        </p:txBody>
      </p:sp>
    </p:spTree>
    <p:extLst>
      <p:ext uri="{BB962C8B-B14F-4D97-AF65-F5344CB8AC3E}">
        <p14:creationId xmlns:p14="http://schemas.microsoft.com/office/powerpoint/2010/main" val="2836808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Notes:-1)</a:t>
            </a:r>
            <a:r>
              <a:rPr lang="en-US" baseline="0"/>
              <a:t> Explain A,B,C,S,G,H concept for major controls and their locations in the vehicle.</a:t>
            </a:r>
          </a:p>
          <a:p>
            <a:r>
              <a:rPr lang="en-US" baseline="0"/>
              <a:t>2) Explain the hand-foot-eye coordination for major controls.</a:t>
            </a:r>
          </a:p>
          <a:p>
            <a:r>
              <a:rPr lang="en-US" baseline="0"/>
              <a:t>3) Explain different types of rear view mirrors ( Outer RVM, Inner RVM )</a:t>
            </a:r>
          </a:p>
          <a:p>
            <a:r>
              <a:rPr lang="en-US" baseline="0"/>
              <a:t>4) Explain the logic of using Major &amp; Minor Controls judiciously.( If Minor controls are used, then Major controls need not be used unnecessary ).</a:t>
            </a: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16</a:t>
            </a:fld>
            <a:endParaRPr lang="en-US"/>
          </a:p>
        </p:txBody>
      </p:sp>
    </p:spTree>
    <p:extLst>
      <p:ext uri="{BB962C8B-B14F-4D97-AF65-F5344CB8AC3E}">
        <p14:creationId xmlns:p14="http://schemas.microsoft.com/office/powerpoint/2010/main" val="2245574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r>
              <a:rPr lang="en-US" baseline="0"/>
              <a:t> 1) Explain the purpose and proper use of Accelerator Pedal</a:t>
            </a:r>
          </a:p>
          <a:p>
            <a:r>
              <a:rPr lang="en-US" baseline="0"/>
              <a:t>2) Types of Accelerator Pedals ( Mechanical &amp; Electronic Type)</a:t>
            </a:r>
          </a:p>
          <a:p>
            <a:r>
              <a:rPr lang="en-US" baseline="0"/>
              <a:t>3) How the Accelerator Pedal is controlled in the vehicle ?? ( By hand, By left foot, </a:t>
            </a:r>
            <a:r>
              <a:rPr lang="en-US" b="1" baseline="0"/>
              <a:t>By right foot</a:t>
            </a:r>
            <a:r>
              <a:rPr lang="en-US" baseline="0"/>
              <a:t>)</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17</a:t>
            </a:fld>
            <a:endParaRPr lang="en-US"/>
          </a:p>
        </p:txBody>
      </p:sp>
    </p:spTree>
    <p:extLst>
      <p:ext uri="{BB962C8B-B14F-4D97-AF65-F5344CB8AC3E}">
        <p14:creationId xmlns:p14="http://schemas.microsoft.com/office/powerpoint/2010/main" val="22026989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:- 1) Explain</a:t>
            </a:r>
            <a:r>
              <a:rPr lang="en-US" baseline="0"/>
              <a:t> the purpose and proper use of the brake pedal.</a:t>
            </a:r>
          </a:p>
          <a:p>
            <a:r>
              <a:rPr lang="en-US" baseline="0"/>
              <a:t>2) How is the brake pedal pressed? ( </a:t>
            </a:r>
            <a:r>
              <a:rPr lang="en-US" b="1" baseline="0"/>
              <a:t>by right foot</a:t>
            </a:r>
            <a:r>
              <a:rPr lang="en-US" baseline="0"/>
              <a:t>, by hand, by left foot )</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18</a:t>
            </a:fld>
            <a:endParaRPr lang="en-US"/>
          </a:p>
        </p:txBody>
      </p:sp>
    </p:spTree>
    <p:extLst>
      <p:ext uri="{BB962C8B-B14F-4D97-AF65-F5344CB8AC3E}">
        <p14:creationId xmlns:p14="http://schemas.microsoft.com/office/powerpoint/2010/main" val="26629685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:- 1) Explain</a:t>
            </a:r>
            <a:r>
              <a:rPr lang="en-US" baseline="0"/>
              <a:t> the purpose and proper use of the Clutch pedal.</a:t>
            </a:r>
          </a:p>
          <a:p>
            <a:r>
              <a:rPr lang="en-US" baseline="0"/>
              <a:t>2) How is the clutch pedal pressed? ( </a:t>
            </a:r>
            <a:r>
              <a:rPr lang="en-US" b="0" baseline="0"/>
              <a:t>by right foot</a:t>
            </a:r>
            <a:r>
              <a:rPr lang="en-US" baseline="0"/>
              <a:t>, by hand, </a:t>
            </a:r>
            <a:r>
              <a:rPr lang="en-US" b="1" baseline="0"/>
              <a:t>by left foot </a:t>
            </a:r>
            <a:r>
              <a:rPr lang="en-US" baseline="0"/>
              <a:t>)</a:t>
            </a:r>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19</a:t>
            </a:fld>
            <a:endParaRPr lang="en-US"/>
          </a:p>
        </p:txBody>
      </p:sp>
    </p:spTree>
    <p:extLst>
      <p:ext uri="{BB962C8B-B14F-4D97-AF65-F5344CB8AC3E}">
        <p14:creationId xmlns:p14="http://schemas.microsoft.com/office/powerpoint/2010/main" val="41893671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Notes:- 1) Explain the proper holding position of the steering wheel ( LMV &amp; HMV).</a:t>
            </a:r>
          </a:p>
          <a:p>
            <a:r>
              <a:rPr lang="en-US"/>
              <a:t>2)</a:t>
            </a:r>
            <a:r>
              <a:rPr lang="en-US" baseline="0"/>
              <a:t> Briefly talk about Manual and Power Steering types.</a:t>
            </a:r>
          </a:p>
          <a:p>
            <a:r>
              <a:rPr lang="en-US" baseline="0"/>
              <a:t>3) Steering Wheel controls which tyres ? ( </a:t>
            </a:r>
            <a:r>
              <a:rPr lang="en-US" b="1" baseline="0"/>
              <a:t>Front</a:t>
            </a:r>
            <a:r>
              <a:rPr lang="en-US" baseline="0"/>
              <a:t>, Rear or Both )</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20</a:t>
            </a:fld>
            <a:endParaRPr lang="en-US"/>
          </a:p>
        </p:txBody>
      </p:sp>
    </p:spTree>
    <p:extLst>
      <p:ext uri="{BB962C8B-B14F-4D97-AF65-F5344CB8AC3E}">
        <p14:creationId xmlns:p14="http://schemas.microsoft.com/office/powerpoint/2010/main" val="7251370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Notes:-1) Explain Different Types of Gear Boxes</a:t>
            </a:r>
            <a:r>
              <a:rPr lang="en-US" baseline="0"/>
              <a:t> ( 4/5/6) and Gear Levers.</a:t>
            </a:r>
          </a:p>
          <a:p>
            <a:r>
              <a:rPr lang="en-US" baseline="0"/>
              <a:t>2) Which hand should be used to operate the gear lever ( Right / </a:t>
            </a:r>
            <a:r>
              <a:rPr lang="en-US" b="1" baseline="0"/>
              <a:t>Left</a:t>
            </a:r>
            <a:r>
              <a:rPr lang="en-US" baseline="0"/>
              <a:t> / Both )</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21</a:t>
            </a:fld>
            <a:endParaRPr lang="en-US"/>
          </a:p>
        </p:txBody>
      </p:sp>
    </p:spTree>
    <p:extLst>
      <p:ext uri="{BB962C8B-B14F-4D97-AF65-F5344CB8AC3E}">
        <p14:creationId xmlns:p14="http://schemas.microsoft.com/office/powerpoint/2010/main" val="3216597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Trainer Notes : 1) For LMV Course</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a:t>
            </a:fld>
            <a:endParaRPr lang="en-US"/>
          </a:p>
        </p:txBody>
      </p:sp>
    </p:spTree>
    <p:extLst>
      <p:ext uri="{BB962C8B-B14F-4D97-AF65-F5344CB8AC3E}">
        <p14:creationId xmlns:p14="http://schemas.microsoft.com/office/powerpoint/2010/main" val="936515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:- 1) Explain the purpose and proper use</a:t>
            </a:r>
            <a:r>
              <a:rPr lang="en-US" baseline="0"/>
              <a:t> of Hand Brake Lever.</a:t>
            </a:r>
          </a:p>
          <a:p>
            <a:r>
              <a:rPr lang="en-US" baseline="0"/>
              <a:t>2) When the parking brake is engaged, “P” symbol gets displayed in the instrument cluster.</a:t>
            </a:r>
          </a:p>
          <a:p>
            <a:r>
              <a:rPr lang="en-US" baseline="0"/>
              <a:t>3 ) Normally, parking brake acts on which wheels ? ( Front / </a:t>
            </a:r>
            <a:r>
              <a:rPr lang="en-US" b="1" baseline="0"/>
              <a:t>Rear</a:t>
            </a:r>
            <a:r>
              <a:rPr lang="en-US" baseline="0"/>
              <a:t> / Both ).</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22</a:t>
            </a:fld>
            <a:endParaRPr lang="en-US"/>
          </a:p>
        </p:txBody>
      </p:sp>
    </p:spTree>
    <p:extLst>
      <p:ext uri="{BB962C8B-B14F-4D97-AF65-F5344CB8AC3E}">
        <p14:creationId xmlns:p14="http://schemas.microsoft.com/office/powerpoint/2010/main" val="27920077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a:t>
            </a:r>
            <a:r>
              <a:rPr lang="en-US" baseline="0"/>
              <a:t> Notes :- 1) Why Rear View Mirrors are required ? ( For better visibility of the traffic behind the vehicle and avoiding blind spots &amp; CMVR compliance also-Section 5 &amp;7 ).</a:t>
            </a:r>
          </a:p>
          <a:p>
            <a:r>
              <a:rPr lang="en-US" baseline="0"/>
              <a:t>2) Types of RVMs ( Outer RVM &amp; Inner RVM) / No of RVMs used ( Left, Right &amp; Inner ).</a:t>
            </a:r>
          </a:p>
          <a:p>
            <a:r>
              <a:rPr lang="en-US" baseline="0"/>
              <a:t>3) Explain Difference between Flat &amp; Convex Mirrors</a:t>
            </a:r>
          </a:p>
          <a:p>
            <a:endParaRPr lang="en-US" baseline="0"/>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23</a:t>
            </a:fld>
            <a:endParaRPr lang="en-US"/>
          </a:p>
        </p:txBody>
      </p:sp>
    </p:spTree>
    <p:extLst>
      <p:ext uri="{BB962C8B-B14F-4D97-AF65-F5344CB8AC3E}">
        <p14:creationId xmlns:p14="http://schemas.microsoft.com/office/powerpoint/2010/main" val="32017971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Notes:- 1) Explain the function of Intermittent , Low , Medium, High speed Function of Wiper Motor</a:t>
            </a:r>
            <a:r>
              <a:rPr lang="en-US" baseline="0"/>
              <a:t>.</a:t>
            </a:r>
          </a:p>
          <a:p>
            <a:r>
              <a:rPr lang="en-US" baseline="0"/>
              <a:t>2) Explain the water spray nozzle of the wiper system.</a:t>
            </a:r>
          </a:p>
          <a:p>
            <a:r>
              <a:rPr lang="en-US" baseline="0"/>
              <a:t>2) Explain the material of Wind Screen ( Toughened Glass).</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24</a:t>
            </a:fld>
            <a:endParaRPr lang="en-US"/>
          </a:p>
        </p:txBody>
      </p:sp>
    </p:spTree>
    <p:extLst>
      <p:ext uri="{BB962C8B-B14F-4D97-AF65-F5344CB8AC3E}">
        <p14:creationId xmlns:p14="http://schemas.microsoft.com/office/powerpoint/2010/main" val="9330773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Notes:- 1) </a:t>
            </a:r>
            <a:r>
              <a:rPr lang="en-US" baseline="0"/>
              <a:t>Explain the precautions to be taken with respect to wind screen and wiper system.</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25</a:t>
            </a:fld>
            <a:endParaRPr lang="en-US"/>
          </a:p>
        </p:txBody>
      </p:sp>
    </p:spTree>
    <p:extLst>
      <p:ext uri="{BB962C8B-B14F-4D97-AF65-F5344CB8AC3E}">
        <p14:creationId xmlns:p14="http://schemas.microsoft.com/office/powerpoint/2010/main" val="15738621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:- 1) Explain the controls on</a:t>
            </a:r>
            <a:r>
              <a:rPr lang="en-US" baseline="0"/>
              <a:t> RH &amp; LH side of the Combination Switch.</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26</a:t>
            </a:fld>
            <a:endParaRPr lang="en-US"/>
          </a:p>
        </p:txBody>
      </p:sp>
    </p:spTree>
    <p:extLst>
      <p:ext uri="{BB962C8B-B14F-4D97-AF65-F5344CB8AC3E}">
        <p14:creationId xmlns:p14="http://schemas.microsoft.com/office/powerpoint/2010/main" val="24576783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1.What is necessity of Parking &amp; reverse</a:t>
            </a:r>
            <a:r>
              <a:rPr lang="en-US" baseline="0"/>
              <a:t> Lights? (Vehicle &amp; Passenger Safety)</a:t>
            </a:r>
          </a:p>
          <a:p>
            <a:r>
              <a:rPr lang="en-US" baseline="0"/>
              <a:t>2. Under what conditions to Switch on the Parking Lights? (Low Visibility, dawn, dusk, Night)</a:t>
            </a: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27</a:t>
            </a:fld>
            <a:endParaRPr lang="en-US"/>
          </a:p>
        </p:txBody>
      </p:sp>
    </p:spTree>
    <p:extLst>
      <p:ext uri="{BB962C8B-B14F-4D97-AF65-F5344CB8AC3E}">
        <p14:creationId xmlns:p14="http://schemas.microsoft.com/office/powerpoint/2010/main" val="21961592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a:t>Trainer Notes: </a:t>
            </a:r>
          </a:p>
          <a:p>
            <a:r>
              <a:rPr lang="en-US" sz="1100"/>
              <a:t>1.What is necessity of Head</a:t>
            </a:r>
            <a:r>
              <a:rPr lang="en-US" sz="1100" baseline="0"/>
              <a:t> Light &amp; High/Low Beam? (Vehicle &amp; Passenger Safety)</a:t>
            </a:r>
          </a:p>
          <a:p>
            <a:r>
              <a:rPr lang="en-US" sz="1100" baseline="0">
                <a:latin typeface="Bookman Old Style" panose="02050604050505020204" pitchFamily="18" charset="0"/>
              </a:rPr>
              <a:t>2. In declared emergency situation or mandated by local Transport authorities, d</a:t>
            </a:r>
            <a:r>
              <a:rPr lang="en-US" sz="1100">
                <a:latin typeface="Bookman Old Style" panose="02050604050505020204" pitchFamily="18" charset="0"/>
              </a:rPr>
              <a:t>arken the top half the head light with black paint in the interest of safety.</a:t>
            </a:r>
          </a:p>
          <a:p>
            <a:r>
              <a:rPr lang="en-US" sz="1100">
                <a:latin typeface="Bookman Old Style" panose="02050604050505020204" pitchFamily="18" charset="0"/>
              </a:rPr>
              <a:t>3.</a:t>
            </a:r>
            <a:r>
              <a:rPr lang="en-US" sz="1100" baseline="0">
                <a:latin typeface="Bookman Old Style" panose="02050604050505020204" pitchFamily="18" charset="0"/>
              </a:rPr>
              <a:t> While overtaking, n</a:t>
            </a:r>
            <a:r>
              <a:rPr lang="en-US" sz="1100">
                <a:latin typeface="Bookman Old Style" panose="02050604050505020204" pitchFamily="18" charset="0"/>
              </a:rPr>
              <a:t>ever switch on headlights in daytime.</a:t>
            </a:r>
          </a:p>
          <a:p>
            <a:r>
              <a:rPr lang="en-US" baseline="0"/>
              <a:t>4. Use Dipper at night.</a:t>
            </a:r>
          </a:p>
          <a:p>
            <a:r>
              <a:rPr lang="en-US" baseline="0"/>
              <a:t>5. Drivers should abstain from putting additional lights. (as it is not permitted in CMVR. It also increases the load on electrical circuits and damages the Wiring Harness)</a:t>
            </a: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28</a:t>
            </a:fld>
            <a:endParaRPr lang="en-US"/>
          </a:p>
        </p:txBody>
      </p:sp>
    </p:spTree>
    <p:extLst>
      <p:ext uri="{BB962C8B-B14F-4D97-AF65-F5344CB8AC3E}">
        <p14:creationId xmlns:p14="http://schemas.microsoft.com/office/powerpoint/2010/main" val="29860205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pPr marL="228600" indent="-228600">
              <a:buAutoNum type="arabicPeriod"/>
            </a:pPr>
            <a:r>
              <a:rPr lang="en-US"/>
              <a:t>No</a:t>
            </a:r>
            <a:r>
              <a:rPr lang="en-US" baseline="0"/>
              <a:t> Honking Zones: Hospitals, Schools, Defense area, any other specified Area by Govt.</a:t>
            </a:r>
            <a:endParaRPr lang="en-US"/>
          </a:p>
          <a:p>
            <a:pPr marL="228600" indent="-228600">
              <a:buAutoNum type="arabicPeriod"/>
            </a:pPr>
            <a:r>
              <a:rPr lang="en-US"/>
              <a:t>Where</a:t>
            </a:r>
            <a:r>
              <a:rPr lang="en-US" baseline="0"/>
              <a:t> to Use: Hill area, blind curves, to register the presence of vehicle - where ever needed, at mandatory “Blow Horn” sign boards, during overtaking, in case of emergency.</a:t>
            </a:r>
          </a:p>
          <a:p>
            <a:pPr marL="228600" indent="-228600">
              <a:buAutoNum type="arabicPeriod"/>
            </a:pPr>
            <a:r>
              <a:rPr lang="en-US" baseline="0"/>
              <a:t>Non OEM specific and any additional aftermarket fitted Horns not to be used.</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29</a:t>
            </a:fld>
            <a:endParaRPr lang="en-US"/>
          </a:p>
        </p:txBody>
      </p:sp>
    </p:spTree>
    <p:extLst>
      <p:ext uri="{BB962C8B-B14F-4D97-AF65-F5344CB8AC3E}">
        <p14:creationId xmlns:p14="http://schemas.microsoft.com/office/powerpoint/2010/main" val="11698801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r>
              <a:rPr lang="en-US"/>
              <a:t>1. Purpose</a:t>
            </a:r>
            <a:r>
              <a:rPr lang="en-US" baseline="0"/>
              <a:t> of using Indicator Lights. (To indicate  on Turning or Lane Change, U-turn &amp; roundabout)</a:t>
            </a:r>
          </a:p>
          <a:p>
            <a:r>
              <a:rPr lang="en-US" baseline="0"/>
              <a:t>2. What is recommended distance for applying the Indicators? (Is it </a:t>
            </a:r>
            <a:r>
              <a:rPr lang="en-US" b="1" baseline="0"/>
              <a:t>50Mt., </a:t>
            </a:r>
            <a:r>
              <a:rPr lang="en-US" b="0" baseline="0"/>
              <a:t>100Mt., 150Mt., 200Mt.)</a:t>
            </a:r>
            <a:r>
              <a:rPr lang="en-US" baseline="0"/>
              <a:t> </a:t>
            </a:r>
          </a:p>
          <a:p>
            <a:r>
              <a:rPr lang="en-US" baseline="0"/>
              <a:t>3. Please use the “Right direction” indicator to allow the vehicle coming from behind to overtake. (TRUE/</a:t>
            </a:r>
            <a:r>
              <a:rPr lang="en-US" b="1" baseline="0"/>
              <a:t>FALSE</a:t>
            </a:r>
            <a:r>
              <a:rPr lang="en-US" baseline="0"/>
              <a:t>) </a:t>
            </a:r>
          </a:p>
          <a:p>
            <a:r>
              <a:rPr lang="en-US" baseline="0"/>
              <a:t> </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30</a:t>
            </a:fld>
            <a:endParaRPr lang="en-US"/>
          </a:p>
        </p:txBody>
      </p:sp>
    </p:spTree>
    <p:extLst>
      <p:ext uri="{BB962C8B-B14F-4D97-AF65-F5344CB8AC3E}">
        <p14:creationId xmlns:p14="http://schemas.microsoft.com/office/powerpoint/2010/main" val="22120048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Why</a:t>
            </a:r>
            <a:r>
              <a:rPr lang="en-US" baseline="0"/>
              <a:t> do you require 30 second gap between each attempt of ignition? (to prevent Battery’s sudden discharging &amp; ensure vehicle starter system does not over heat, which may lead to damage)</a:t>
            </a:r>
          </a:p>
          <a:p>
            <a:pPr marL="228600" indent="-228600">
              <a:buAutoNum type="arabicPeriod"/>
            </a:pPr>
            <a:r>
              <a:rPr lang="en-US" baseline="0"/>
              <a:t>Current Vehicle cannot be push started due electronic systems, hence battery, starter system should be maintained in good condition.</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31</a:t>
            </a:fld>
            <a:endParaRPr lang="en-US"/>
          </a:p>
        </p:txBody>
      </p:sp>
    </p:spTree>
    <p:extLst>
      <p:ext uri="{BB962C8B-B14F-4D97-AF65-F5344CB8AC3E}">
        <p14:creationId xmlns:p14="http://schemas.microsoft.com/office/powerpoint/2010/main" val="2823774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a:t>
            </a:r>
            <a:r>
              <a:rPr lang="en-US" baseline="0"/>
              <a:t> Notes :</a:t>
            </a:r>
            <a:r>
              <a:rPr lang="en-US"/>
              <a:t>1) Brief</a:t>
            </a:r>
            <a:r>
              <a:rPr lang="en-US" baseline="0"/>
              <a:t> about each of the topics</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4</a:t>
            </a:fld>
            <a:endParaRPr lang="en-US"/>
          </a:p>
        </p:txBody>
      </p:sp>
    </p:spTree>
    <p:extLst>
      <p:ext uri="{BB962C8B-B14F-4D97-AF65-F5344CB8AC3E}">
        <p14:creationId xmlns:p14="http://schemas.microsoft.com/office/powerpoint/2010/main" val="38851255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pPr marL="228600" indent="-228600">
              <a:buAutoNum type="arabicPeriod"/>
            </a:pPr>
            <a:r>
              <a:rPr lang="en-US"/>
              <a:t>Complete explanation on Instrument</a:t>
            </a:r>
            <a:r>
              <a:rPr lang="en-US" baseline="0"/>
              <a:t> Panel, Tell tale indicators, &amp; its functions.</a:t>
            </a:r>
          </a:p>
          <a:p>
            <a:pPr marL="228600" indent="-228600">
              <a:buAutoNum type="arabicPeriod"/>
            </a:pPr>
            <a:r>
              <a:rPr lang="en-US" baseline="0"/>
              <a:t>What to check on instrument panel before engaging starter switch?</a:t>
            </a:r>
          </a:p>
          <a:p>
            <a:pPr marL="228600" indent="-228600">
              <a:buAutoNum type="arabicPeriod"/>
            </a:pPr>
            <a:r>
              <a:rPr lang="en-US" baseline="0"/>
              <a:t>Difference between tachometer &amp; speedo meter? (tachometer shows RPM of engine &amp; speedometer show speed of vehicle) </a:t>
            </a:r>
          </a:p>
          <a:p>
            <a:pPr marL="228600" indent="-228600">
              <a:buAutoNum type="arabicPeriod"/>
            </a:pPr>
            <a:r>
              <a:rPr lang="en-US" baseline="0"/>
              <a:t>Check Fuel Meter at Instrument panel before start of vehicle. (E=Empty/F=Full)</a:t>
            </a:r>
          </a:p>
          <a:p>
            <a:pPr marL="228600" indent="-228600">
              <a:buAutoNum type="arabicPeriod"/>
            </a:pP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32</a:t>
            </a:fld>
            <a:endParaRPr lang="en-US"/>
          </a:p>
        </p:txBody>
      </p:sp>
    </p:spTree>
    <p:extLst>
      <p:ext uri="{BB962C8B-B14F-4D97-AF65-F5344CB8AC3E}">
        <p14:creationId xmlns:p14="http://schemas.microsoft.com/office/powerpoint/2010/main" val="38175960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:-1) Details to be given  of various things to be checked before the driver</a:t>
            </a:r>
            <a:r>
              <a:rPr lang="en-US" baseline="0"/>
              <a:t> sits in the vehicle ( bumper 2 bumper ).</a:t>
            </a:r>
          </a:p>
          <a:p>
            <a:r>
              <a:rPr lang="en-US" baseline="0"/>
              <a:t>2) What all are the pre-driving checks ? ( instructor to ask the trainees)</a:t>
            </a: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33</a:t>
            </a:fld>
            <a:endParaRPr lang="en-US"/>
          </a:p>
        </p:txBody>
      </p:sp>
    </p:spTree>
    <p:extLst>
      <p:ext uri="{BB962C8B-B14F-4D97-AF65-F5344CB8AC3E}">
        <p14:creationId xmlns:p14="http://schemas.microsoft.com/office/powerpoint/2010/main" val="264258860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Notes:-1) Explain the need &amp; importance for conducting pre-checks</a:t>
            </a:r>
            <a:r>
              <a:rPr lang="en-US" baseline="0"/>
              <a:t> on the vehicle.</a:t>
            </a:r>
          </a:p>
          <a:p>
            <a:r>
              <a:rPr lang="en-US" baseline="0"/>
              <a:t>2) The above vehicle prechecks are for LMV (car) and for LMV Commercial vehicle , additional points need to be covered ( at point no.6)</a:t>
            </a:r>
          </a:p>
          <a:p>
            <a:r>
              <a:rPr lang="en-US" baseline="0"/>
              <a:t>3) Trainer to explain the checking process of these items.</a:t>
            </a:r>
          </a:p>
          <a:p>
            <a:r>
              <a:rPr lang="en-US" baseline="0"/>
              <a:t>4) How many spare wheels are there in a vehicle ? ( 2,4,6,</a:t>
            </a:r>
            <a:r>
              <a:rPr lang="en-US" b="1" baseline="0"/>
              <a:t>1</a:t>
            </a:r>
            <a:r>
              <a:rPr lang="en-US" baseline="0"/>
              <a:t>)</a:t>
            </a:r>
          </a:p>
          <a:p>
            <a:r>
              <a:rPr lang="en-US" baseline="0"/>
              <a:t>5) What all should be there in Vehicle documents ? ( DL,RC,Ins,Fitness,Permit,PUC,Badge )</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34</a:t>
            </a:fld>
            <a:endParaRPr lang="en-US"/>
          </a:p>
        </p:txBody>
      </p:sp>
    </p:spTree>
    <p:extLst>
      <p:ext uri="{BB962C8B-B14F-4D97-AF65-F5344CB8AC3E}">
        <p14:creationId xmlns:p14="http://schemas.microsoft.com/office/powerpoint/2010/main" val="22277570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:- 1) Trainer</a:t>
            </a:r>
            <a:r>
              <a:rPr lang="en-US" baseline="0"/>
              <a:t> to explain the mandatory items to be made available in first aid box and its expiry date.</a:t>
            </a:r>
          </a:p>
          <a:p>
            <a:r>
              <a:rPr lang="en-US" baseline="0"/>
              <a:t>2) Fire Extinguisher expiry date /refilling date to be emphasized.</a:t>
            </a:r>
          </a:p>
          <a:p>
            <a:r>
              <a:rPr lang="en-US" baseline="0"/>
              <a:t>3) Spare fuses &amp; Bulbs availability to be stressed. </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35</a:t>
            </a:fld>
            <a:endParaRPr lang="en-US"/>
          </a:p>
        </p:txBody>
      </p:sp>
    </p:spTree>
    <p:extLst>
      <p:ext uri="{BB962C8B-B14F-4D97-AF65-F5344CB8AC3E}">
        <p14:creationId xmlns:p14="http://schemas.microsoft.com/office/powerpoint/2010/main" val="4080757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Notes:-1) Explain</a:t>
            </a:r>
            <a:r>
              <a:rPr lang="en-US" baseline="0"/>
              <a:t> the normal movements of all the controls mentioned above.</a:t>
            </a:r>
          </a:p>
          <a:p>
            <a:r>
              <a:rPr lang="en-US" baseline="0"/>
              <a:t>2) To ensure that front wheels are in straight position using Steering wheel.</a:t>
            </a:r>
          </a:p>
          <a:p>
            <a:r>
              <a:rPr lang="en-US" baseline="0"/>
              <a:t>3) Whether the vehicle will start in any gear or in neutral only ?</a:t>
            </a:r>
          </a:p>
          <a:p>
            <a:r>
              <a:rPr lang="en-US" baseline="0"/>
              <a:t>4) What will happen to vehicle if the hand brake is engaged?</a:t>
            </a:r>
          </a:p>
          <a:p>
            <a:r>
              <a:rPr lang="en-US" baseline="0"/>
              <a:t>5) Explain the movement of steering wheel when it is in locked condition after removing the ignition key.</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36</a:t>
            </a:fld>
            <a:endParaRPr lang="en-US"/>
          </a:p>
        </p:txBody>
      </p:sp>
    </p:spTree>
    <p:extLst>
      <p:ext uri="{BB962C8B-B14F-4D97-AF65-F5344CB8AC3E}">
        <p14:creationId xmlns:p14="http://schemas.microsoft.com/office/powerpoint/2010/main" val="24298569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a:t>
            </a:r>
            <a:r>
              <a:rPr lang="en-US" baseline="0"/>
              <a:t> Note:</a:t>
            </a:r>
          </a:p>
          <a:p>
            <a:pPr marL="228600" indent="-228600">
              <a:buAutoNum type="arabicPeriod"/>
            </a:pPr>
            <a:r>
              <a:rPr lang="en-US" baseline="0"/>
              <a:t>Trainer to explain effects of wrong sitting posture &amp; to explain simple exercises to overcome these.</a:t>
            </a:r>
          </a:p>
          <a:p>
            <a:pPr marL="228600" indent="-228600">
              <a:buAutoNum type="arabicPeriod"/>
            </a:pPr>
            <a:r>
              <a:rPr lang="en-US" baseline="0"/>
              <a:t>Trainer to explain that driver seat to adjusted in such a way that maximum front visibility is there.</a:t>
            </a:r>
          </a:p>
          <a:p>
            <a:pPr marL="228600" indent="-228600">
              <a:buAutoNum type="arabicPeriod"/>
            </a:pPr>
            <a:r>
              <a:rPr lang="en-US" baseline="0"/>
              <a:t>What is the correct Sitting angles? (60 deg., 75 deg., </a:t>
            </a:r>
            <a:r>
              <a:rPr lang="en-US" b="1" baseline="0"/>
              <a:t>90 deg.</a:t>
            </a:r>
            <a:r>
              <a:rPr lang="en-US" baseline="0"/>
              <a:t>,105 deg.)</a:t>
            </a:r>
          </a:p>
          <a:p>
            <a:pPr marL="228600" indent="-228600">
              <a:buAutoNum type="arabicPeriod"/>
            </a:pPr>
            <a:endParaRPr lang="en-US" baseline="0"/>
          </a:p>
          <a:p>
            <a:pPr marL="228600" indent="-228600">
              <a:buAutoNum type="arabicPeriod"/>
            </a:pPr>
            <a:endParaRPr lang="en-US" baseline="0"/>
          </a:p>
          <a:p>
            <a:pPr marL="228600" indent="-228600">
              <a:buAutoNum type="arabicPeriod"/>
            </a:pP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38</a:t>
            </a:fld>
            <a:endParaRPr lang="en-US"/>
          </a:p>
        </p:txBody>
      </p:sp>
    </p:spTree>
    <p:extLst>
      <p:ext uri="{BB962C8B-B14F-4D97-AF65-F5344CB8AC3E}">
        <p14:creationId xmlns:p14="http://schemas.microsoft.com/office/powerpoint/2010/main" val="30853226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pPr marL="228600" indent="-228600">
              <a:buAutoNum type="arabicPeriod"/>
            </a:pPr>
            <a:r>
              <a:rPr lang="en-US"/>
              <a:t>Trainer to explain</a:t>
            </a:r>
            <a:r>
              <a:rPr lang="en-US" baseline="0"/>
              <a:t> about the proper steering holding position. (clock position of 9-3)</a:t>
            </a:r>
          </a:p>
          <a:p>
            <a:pPr marL="228600" indent="-228600">
              <a:buAutoNum type="arabicPeriod"/>
            </a:pPr>
            <a:r>
              <a:rPr lang="en-US" baseline="0"/>
              <a:t> Importance of Head Rest and its proper adjustment. </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39</a:t>
            </a:fld>
            <a:endParaRPr lang="en-US"/>
          </a:p>
        </p:txBody>
      </p:sp>
    </p:spTree>
    <p:extLst>
      <p:ext uri="{BB962C8B-B14F-4D97-AF65-F5344CB8AC3E}">
        <p14:creationId xmlns:p14="http://schemas.microsoft.com/office/powerpoint/2010/main" val="5785098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Sequence of starting the Vehicle to be explained.</a:t>
            </a:r>
          </a:p>
          <a:p>
            <a:pPr marL="228600" indent="-228600">
              <a:buAutoNum type="arabicPeriod"/>
            </a:pPr>
            <a:r>
              <a:rPr lang="en-US"/>
              <a:t>Do’s &amp; Don’ts before</a:t>
            </a:r>
            <a:r>
              <a:rPr lang="en-US" baseline="0"/>
              <a:t> and after cranking the engine to be explained.</a:t>
            </a:r>
          </a:p>
          <a:p>
            <a:pPr marL="228600" indent="-228600">
              <a:buAutoNum type="arabicPeriod"/>
            </a:pPr>
            <a:r>
              <a:rPr lang="en-US" baseline="0"/>
              <a:t>What will happen if you crank continuously? ( </a:t>
            </a:r>
            <a:r>
              <a:rPr lang="en-US" b="1" baseline="0"/>
              <a:t>Starter Motor fail</a:t>
            </a:r>
            <a:r>
              <a:rPr lang="en-US" baseline="0"/>
              <a:t>, Wiper Motor Fail, </a:t>
            </a:r>
            <a:r>
              <a:rPr lang="en-US" b="1" baseline="0"/>
              <a:t>Battery discharge</a:t>
            </a:r>
            <a:r>
              <a:rPr lang="en-US" baseline="0"/>
              <a:t>, Nothing will Happen).</a:t>
            </a:r>
          </a:p>
          <a:p>
            <a:pPr marL="228600" indent="-228600">
              <a:buAutoNum type="arabicPeriod"/>
            </a:pPr>
            <a:r>
              <a:rPr lang="en-US" baseline="0"/>
              <a:t>What will happen if accelerator pedal is pressed during cranking? ( Fuel over flooding in cylinder, which will hinder vehicle starting)</a:t>
            </a:r>
          </a:p>
          <a:p>
            <a:pPr marL="0" indent="0">
              <a:buNone/>
            </a:pPr>
            <a:endParaRPr lang="en-US"/>
          </a:p>
          <a:p>
            <a:pPr marL="228600" indent="-228600">
              <a:buAutoNum type="arabicPeriod"/>
            </a:pP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40</a:t>
            </a:fld>
            <a:endParaRPr lang="en-US"/>
          </a:p>
        </p:txBody>
      </p:sp>
    </p:spTree>
    <p:extLst>
      <p:ext uri="{BB962C8B-B14F-4D97-AF65-F5344CB8AC3E}">
        <p14:creationId xmlns:p14="http://schemas.microsoft.com/office/powerpoint/2010/main" val="23864365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a:t>
            </a:r>
            <a:r>
              <a:rPr lang="en-US" baseline="0"/>
              <a:t> Notes:</a:t>
            </a:r>
          </a:p>
          <a:p>
            <a:r>
              <a:rPr lang="en-US" baseline="0"/>
              <a:t>1. Trainer to explain Friction of Clutch Biting &amp; Balance Point briefly.  </a:t>
            </a:r>
          </a:p>
          <a:p>
            <a:r>
              <a:rPr lang="en-US" baseline="0"/>
              <a:t>2. Trainer to explain harm in driving while clutch being partially pressed.</a:t>
            </a:r>
          </a:p>
          <a:p>
            <a:r>
              <a:rPr lang="en-US" baseline="0"/>
              <a:t>3. What does clutch pedal do? ( </a:t>
            </a:r>
            <a:r>
              <a:rPr lang="en-US" b="1" baseline="0"/>
              <a:t>engage/disengage Gears with Engine/</a:t>
            </a:r>
            <a:r>
              <a:rPr lang="en-US" b="0" baseline="0"/>
              <a:t> stop the vehicle/ pedal for foot resting)</a:t>
            </a: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41</a:t>
            </a:fld>
            <a:endParaRPr lang="en-US"/>
          </a:p>
        </p:txBody>
      </p:sp>
    </p:spTree>
    <p:extLst>
      <p:ext uri="{BB962C8B-B14F-4D97-AF65-F5344CB8AC3E}">
        <p14:creationId xmlns:p14="http://schemas.microsoft.com/office/powerpoint/2010/main" val="30147270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a:t>
            </a:r>
            <a:r>
              <a:rPr lang="en-US" baseline="0"/>
              <a:t> Note:</a:t>
            </a:r>
          </a:p>
          <a:p>
            <a:pPr marL="228600" indent="-228600">
              <a:buAutoNum type="arabicPeriod"/>
            </a:pPr>
            <a:r>
              <a:rPr lang="en-US" baseline="0"/>
              <a:t>Trainer to explain on how to hold steering wheel. (9-3 Left/Right clock position)</a:t>
            </a:r>
          </a:p>
          <a:p>
            <a:pPr marL="228600" indent="-228600">
              <a:buAutoNum type="arabicPeriod"/>
            </a:pPr>
            <a:r>
              <a:rPr lang="en-US" baseline="0"/>
              <a:t>Trainer to explain not to criss – cross the hands while negotiating turns.</a:t>
            </a:r>
          </a:p>
          <a:p>
            <a:pPr marL="228600" indent="-228600">
              <a:buAutoNum type="arabicPeriod"/>
            </a:pPr>
            <a:r>
              <a:rPr lang="en-US"/>
              <a:t>Never use single hand to hold the steering</a:t>
            </a:r>
            <a:r>
              <a:rPr lang="en-US" baseline="0"/>
              <a:t> while driving, except the time of Gear change or operating any control switches.</a:t>
            </a:r>
          </a:p>
          <a:p>
            <a:pPr marL="228600" indent="-228600">
              <a:buAutoNum type="arabicPeriod"/>
            </a:pPr>
            <a:r>
              <a:rPr lang="en-US"/>
              <a:t>Driver</a:t>
            </a:r>
            <a:r>
              <a:rPr lang="en-US" baseline="0"/>
              <a:t> can turn steering of vehicle in stationary and Off condition? (YES</a:t>
            </a:r>
            <a:r>
              <a:rPr lang="en-US" b="1" baseline="0"/>
              <a:t>/NO</a:t>
            </a:r>
            <a:r>
              <a:rPr lang="en-US" baseline="0"/>
              <a:t>)</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42</a:t>
            </a:fld>
            <a:endParaRPr lang="en-US"/>
          </a:p>
        </p:txBody>
      </p:sp>
    </p:spTree>
    <p:extLst>
      <p:ext uri="{BB962C8B-B14F-4D97-AF65-F5344CB8AC3E}">
        <p14:creationId xmlns:p14="http://schemas.microsoft.com/office/powerpoint/2010/main" val="1825090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 :- 1)</a:t>
            </a:r>
            <a:r>
              <a:rPr lang="en-US" baseline="0"/>
              <a:t> Basics of an automobile engines ( 2Stroke/4Stroke) and main engine components.</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5</a:t>
            </a:fld>
            <a:endParaRPr lang="en-US"/>
          </a:p>
        </p:txBody>
      </p:sp>
    </p:spTree>
    <p:extLst>
      <p:ext uri="{BB962C8B-B14F-4D97-AF65-F5344CB8AC3E}">
        <p14:creationId xmlns:p14="http://schemas.microsoft.com/office/powerpoint/2010/main" val="10495499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a:t>Trainer notes:</a:t>
            </a:r>
          </a:p>
          <a:p>
            <a:r>
              <a:rPr lang="en-US"/>
              <a:t>1.</a:t>
            </a:r>
            <a:r>
              <a:rPr lang="en-US" baseline="0"/>
              <a:t> </a:t>
            </a:r>
            <a:r>
              <a:rPr lang="en-US"/>
              <a:t>Do not suddenly press brake pedal</a:t>
            </a:r>
            <a:r>
              <a:rPr lang="en-US" baseline="0"/>
              <a:t> for slowing and stopping the vehicle.</a:t>
            </a:r>
          </a:p>
          <a:p>
            <a:r>
              <a:rPr lang="en-US" baseline="0"/>
              <a:t>2. While driving on first and reverse gear trainer should explain to press clutch pedal first and then the brake pedal. This is done to prevent the stopping of Engine.</a:t>
            </a:r>
          </a:p>
          <a:p>
            <a:r>
              <a:rPr lang="en-US" u="sng" baseline="0"/>
              <a:t>Questions:</a:t>
            </a:r>
          </a:p>
          <a:p>
            <a:pPr marL="228600" indent="-228600">
              <a:buAutoNum type="arabicPeriod"/>
            </a:pPr>
            <a:r>
              <a:rPr lang="en-US" u="none" baseline="0"/>
              <a:t>Which foot to be used for Clutch, Brake and Accelerator pedal?</a:t>
            </a:r>
          </a:p>
          <a:p>
            <a:pPr marL="228600" indent="-228600">
              <a:buAutoNum type="arabicPeriod"/>
            </a:pPr>
            <a:r>
              <a:rPr lang="en-US" u="none" baseline="0"/>
              <a:t>Which mirror to be seen while moving the vehicle to extreme left side (Right / Left / Center / </a:t>
            </a:r>
            <a:r>
              <a:rPr lang="en-US" b="1" u="none" baseline="0"/>
              <a:t>All</a:t>
            </a:r>
            <a:r>
              <a:rPr lang="en-US" u="none" baseline="0"/>
              <a:t>)</a:t>
            </a:r>
            <a:endParaRPr lang="en-US" u="none"/>
          </a:p>
        </p:txBody>
      </p:sp>
      <p:sp>
        <p:nvSpPr>
          <p:cNvPr id="4" name="Slide Number Placeholder 3"/>
          <p:cNvSpPr>
            <a:spLocks noGrp="1"/>
          </p:cNvSpPr>
          <p:nvPr>
            <p:ph type="sldNum" sz="quarter" idx="10"/>
          </p:nvPr>
        </p:nvSpPr>
        <p:spPr/>
        <p:txBody>
          <a:bodyPr/>
          <a:lstStyle/>
          <a:p>
            <a:fld id="{3924C28E-1DB2-4098-AD45-6FC0CF0FCB40}" type="slidenum">
              <a:rPr lang="en-US" smtClean="0"/>
              <a:t>43</a:t>
            </a:fld>
            <a:endParaRPr lang="en-US"/>
          </a:p>
        </p:txBody>
      </p:sp>
    </p:spTree>
    <p:extLst>
      <p:ext uri="{BB962C8B-B14F-4D97-AF65-F5344CB8AC3E}">
        <p14:creationId xmlns:p14="http://schemas.microsoft.com/office/powerpoint/2010/main" val="229864740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a:t>Trainer notes:</a:t>
            </a:r>
          </a:p>
          <a:p>
            <a:pPr marL="241300" marR="5080" indent="-228600" algn="just">
              <a:lnSpc>
                <a:spcPct val="116700"/>
              </a:lnSpc>
              <a:buAutoNum type="arabicPeriod"/>
            </a:pPr>
            <a:r>
              <a:rPr lang="en-US"/>
              <a:t>Do not look at the gear changing lever while</a:t>
            </a:r>
            <a:r>
              <a:rPr lang="en-US" baseline="0"/>
              <a:t> shifting gears, always have eyes on the road</a:t>
            </a:r>
          </a:p>
          <a:p>
            <a:pPr marL="241300" marR="5080" indent="-228600" algn="just">
              <a:lnSpc>
                <a:spcPct val="116700"/>
              </a:lnSpc>
              <a:buAutoNum type="arabicPeriod"/>
            </a:pPr>
            <a:r>
              <a:rPr lang="en-US" baseline="0"/>
              <a:t>Gear shifting to be done as per the pressure point</a:t>
            </a:r>
          </a:p>
          <a:p>
            <a:pPr marL="241300" marR="5080" indent="-228600" algn="just">
              <a:lnSpc>
                <a:spcPct val="116700"/>
              </a:lnSpc>
              <a:buAutoNum type="arabicPeriod"/>
            </a:pPr>
            <a:r>
              <a:rPr lang="en-US" sz="1200" spc="25">
                <a:latin typeface="Trebuchet MS"/>
                <a:cs typeface="Trebuchet MS"/>
              </a:rPr>
              <a:t>Speed</a:t>
            </a:r>
            <a:r>
              <a:rPr lang="en-US" sz="1200" spc="-45">
                <a:latin typeface="Trebuchet MS"/>
                <a:cs typeface="Trebuchet MS"/>
              </a:rPr>
              <a:t> </a:t>
            </a:r>
            <a:r>
              <a:rPr lang="en-US" sz="1200" spc="-20">
                <a:latin typeface="Trebuchet MS"/>
                <a:cs typeface="Trebuchet MS"/>
              </a:rPr>
              <a:t>control</a:t>
            </a:r>
            <a:r>
              <a:rPr lang="en-US" sz="1200" spc="-45">
                <a:latin typeface="Trebuchet MS"/>
                <a:cs typeface="Trebuchet MS"/>
              </a:rPr>
              <a:t> </a:t>
            </a:r>
            <a:r>
              <a:rPr lang="en-US" sz="1200" spc="10">
                <a:latin typeface="Trebuchet MS"/>
                <a:cs typeface="Trebuchet MS"/>
              </a:rPr>
              <a:t>is</a:t>
            </a:r>
            <a:r>
              <a:rPr lang="en-US" sz="1200" spc="-45">
                <a:latin typeface="Trebuchet MS"/>
                <a:cs typeface="Trebuchet MS"/>
              </a:rPr>
              <a:t> </a:t>
            </a:r>
            <a:r>
              <a:rPr lang="en-US" sz="1200" spc="-20">
                <a:latin typeface="Trebuchet MS"/>
                <a:cs typeface="Trebuchet MS"/>
              </a:rPr>
              <a:t>important</a:t>
            </a:r>
            <a:r>
              <a:rPr lang="en-US" sz="1200" spc="-45">
                <a:latin typeface="Trebuchet MS"/>
                <a:cs typeface="Trebuchet MS"/>
              </a:rPr>
              <a:t> </a:t>
            </a:r>
            <a:r>
              <a:rPr lang="en-US" sz="1200" spc="-35">
                <a:latin typeface="Trebuchet MS"/>
                <a:cs typeface="Trebuchet MS"/>
              </a:rPr>
              <a:t>skill,</a:t>
            </a:r>
            <a:r>
              <a:rPr lang="en-US" sz="1200" spc="-45">
                <a:latin typeface="Trebuchet MS"/>
                <a:cs typeface="Trebuchet MS"/>
              </a:rPr>
              <a:t> </a:t>
            </a:r>
            <a:r>
              <a:rPr lang="en-US" sz="1200">
                <a:latin typeface="Trebuchet MS"/>
                <a:cs typeface="Trebuchet MS"/>
              </a:rPr>
              <a:t>you</a:t>
            </a:r>
            <a:r>
              <a:rPr lang="en-US" sz="1200" spc="-45">
                <a:latin typeface="Trebuchet MS"/>
                <a:cs typeface="Trebuchet MS"/>
              </a:rPr>
              <a:t> </a:t>
            </a:r>
            <a:r>
              <a:rPr lang="en-US" sz="1200" spc="5">
                <a:latin typeface="Trebuchet MS"/>
                <a:cs typeface="Trebuchet MS"/>
              </a:rPr>
              <a:t>need</a:t>
            </a:r>
            <a:r>
              <a:rPr lang="en-US" sz="1200" spc="-45">
                <a:latin typeface="Trebuchet MS"/>
                <a:cs typeface="Trebuchet MS"/>
              </a:rPr>
              <a:t> </a:t>
            </a:r>
            <a:r>
              <a:rPr lang="en-US" sz="1200" spc="-20">
                <a:latin typeface="Trebuchet MS"/>
                <a:cs typeface="Trebuchet MS"/>
              </a:rPr>
              <a:t>to</a:t>
            </a:r>
            <a:r>
              <a:rPr lang="en-US" sz="1200" spc="-45">
                <a:latin typeface="Trebuchet MS"/>
                <a:cs typeface="Trebuchet MS"/>
              </a:rPr>
              <a:t> </a:t>
            </a:r>
            <a:r>
              <a:rPr lang="en-US" sz="1200" spc="-25">
                <a:latin typeface="Trebuchet MS"/>
                <a:cs typeface="Trebuchet MS"/>
              </a:rPr>
              <a:t>learn</a:t>
            </a:r>
            <a:r>
              <a:rPr lang="en-US" sz="1200" spc="-45">
                <a:latin typeface="Trebuchet MS"/>
                <a:cs typeface="Trebuchet MS"/>
              </a:rPr>
              <a:t> </a:t>
            </a:r>
            <a:r>
              <a:rPr lang="en-US" sz="1200" spc="-25">
                <a:latin typeface="Trebuchet MS"/>
                <a:cs typeface="Trebuchet MS"/>
              </a:rPr>
              <a:t>in</a:t>
            </a:r>
            <a:r>
              <a:rPr lang="en-US" sz="1200" spc="-45">
                <a:latin typeface="Trebuchet MS"/>
                <a:cs typeface="Trebuchet MS"/>
              </a:rPr>
              <a:t> </a:t>
            </a:r>
            <a:r>
              <a:rPr lang="en-US" sz="1200" spc="-15">
                <a:latin typeface="Trebuchet MS"/>
                <a:cs typeface="Trebuchet MS"/>
              </a:rPr>
              <a:t>the</a:t>
            </a:r>
            <a:r>
              <a:rPr lang="en-US" sz="1200" spc="-45">
                <a:latin typeface="Trebuchet MS"/>
                <a:cs typeface="Trebuchet MS"/>
              </a:rPr>
              <a:t> </a:t>
            </a:r>
            <a:r>
              <a:rPr lang="en-US" sz="1200" spc="-25">
                <a:latin typeface="Trebuchet MS"/>
                <a:cs typeface="Trebuchet MS"/>
              </a:rPr>
              <a:t>city</a:t>
            </a:r>
            <a:r>
              <a:rPr lang="en-US" sz="1200" spc="-45">
                <a:latin typeface="Trebuchet MS"/>
                <a:cs typeface="Trebuchet MS"/>
              </a:rPr>
              <a:t> traffic.  </a:t>
            </a:r>
          </a:p>
          <a:p>
            <a:pPr marL="241300" marR="5080" indent="-228600" algn="just">
              <a:lnSpc>
                <a:spcPct val="116700"/>
              </a:lnSpc>
              <a:buAutoNum type="arabicPeriod"/>
            </a:pPr>
            <a:r>
              <a:rPr lang="en-US" sz="1200" spc="5">
                <a:latin typeface="Trebuchet MS"/>
                <a:cs typeface="Trebuchet MS"/>
              </a:rPr>
              <a:t>During</a:t>
            </a:r>
            <a:r>
              <a:rPr lang="en-US" sz="1200" spc="-45">
                <a:latin typeface="Trebuchet MS"/>
                <a:cs typeface="Trebuchet MS"/>
              </a:rPr>
              <a:t> </a:t>
            </a:r>
            <a:r>
              <a:rPr lang="en-US" sz="1200" spc="-5">
                <a:latin typeface="Trebuchet MS"/>
                <a:cs typeface="Trebuchet MS"/>
              </a:rPr>
              <a:t>peak</a:t>
            </a:r>
            <a:r>
              <a:rPr lang="en-US" sz="1200" spc="-45">
                <a:latin typeface="Trebuchet MS"/>
                <a:cs typeface="Trebuchet MS"/>
              </a:rPr>
              <a:t> </a:t>
            </a:r>
            <a:r>
              <a:rPr lang="en-US" sz="1200" spc="-5">
                <a:latin typeface="Trebuchet MS"/>
                <a:cs typeface="Trebuchet MS"/>
              </a:rPr>
              <a:t>hour</a:t>
            </a:r>
            <a:r>
              <a:rPr lang="en-US" sz="1200" spc="-40">
                <a:latin typeface="Trebuchet MS"/>
                <a:cs typeface="Trebuchet MS"/>
              </a:rPr>
              <a:t> traffic</a:t>
            </a:r>
            <a:r>
              <a:rPr lang="en-US" sz="1200" spc="-45">
                <a:latin typeface="Trebuchet MS"/>
                <a:cs typeface="Trebuchet MS"/>
              </a:rPr>
              <a:t> </a:t>
            </a:r>
            <a:r>
              <a:rPr lang="en-US" sz="1200">
                <a:latin typeface="Trebuchet MS"/>
                <a:cs typeface="Trebuchet MS"/>
              </a:rPr>
              <a:t>you</a:t>
            </a:r>
            <a:r>
              <a:rPr lang="en-US" sz="1200" spc="-45">
                <a:latin typeface="Trebuchet MS"/>
                <a:cs typeface="Trebuchet MS"/>
              </a:rPr>
              <a:t> </a:t>
            </a:r>
            <a:r>
              <a:rPr lang="en-US" sz="1200" spc="5">
                <a:latin typeface="Trebuchet MS"/>
                <a:cs typeface="Trebuchet MS"/>
              </a:rPr>
              <a:t>may</a:t>
            </a:r>
            <a:r>
              <a:rPr lang="en-US" sz="1200" spc="-40">
                <a:latin typeface="Trebuchet MS"/>
                <a:cs typeface="Trebuchet MS"/>
              </a:rPr>
              <a:t> </a:t>
            </a:r>
            <a:r>
              <a:rPr lang="en-US" sz="1200" spc="-10">
                <a:latin typeface="Trebuchet MS"/>
                <a:cs typeface="Trebuchet MS"/>
              </a:rPr>
              <a:t>have</a:t>
            </a:r>
            <a:r>
              <a:rPr lang="en-US" sz="1200" spc="-45">
                <a:latin typeface="Trebuchet MS"/>
                <a:cs typeface="Trebuchet MS"/>
              </a:rPr>
              <a:t> </a:t>
            </a:r>
            <a:r>
              <a:rPr lang="en-US" sz="1200" spc="-20">
                <a:latin typeface="Trebuchet MS"/>
                <a:cs typeface="Trebuchet MS"/>
              </a:rPr>
              <a:t>to</a:t>
            </a:r>
            <a:r>
              <a:rPr lang="en-US" sz="1200" spc="-45">
                <a:latin typeface="Trebuchet MS"/>
                <a:cs typeface="Trebuchet MS"/>
              </a:rPr>
              <a:t> </a:t>
            </a:r>
            <a:r>
              <a:rPr lang="en-US" sz="1200" spc="-25">
                <a:latin typeface="Trebuchet MS"/>
                <a:cs typeface="Trebuchet MS"/>
              </a:rPr>
              <a:t>drive</a:t>
            </a:r>
            <a:r>
              <a:rPr lang="en-US" sz="1200" spc="-40">
                <a:latin typeface="Trebuchet MS"/>
                <a:cs typeface="Trebuchet MS"/>
              </a:rPr>
              <a:t> </a:t>
            </a:r>
            <a:r>
              <a:rPr lang="en-US" sz="1200" spc="-10">
                <a:latin typeface="Trebuchet MS"/>
                <a:cs typeface="Trebuchet MS"/>
              </a:rPr>
              <a:t>your</a:t>
            </a:r>
            <a:r>
              <a:rPr lang="en-US" sz="1200" spc="-45">
                <a:latin typeface="Trebuchet MS"/>
                <a:cs typeface="Trebuchet MS"/>
              </a:rPr>
              <a:t> </a:t>
            </a:r>
            <a:r>
              <a:rPr lang="en-US" sz="1200" spc="-15">
                <a:latin typeface="Trebuchet MS"/>
                <a:cs typeface="Trebuchet MS"/>
              </a:rPr>
              <a:t>vehicle</a:t>
            </a:r>
            <a:r>
              <a:rPr lang="en-US" sz="1200" spc="-45">
                <a:latin typeface="Trebuchet MS"/>
                <a:cs typeface="Trebuchet MS"/>
              </a:rPr>
              <a:t> </a:t>
            </a:r>
            <a:r>
              <a:rPr lang="en-US" sz="1200" spc="-25">
                <a:latin typeface="Trebuchet MS"/>
                <a:cs typeface="Trebuchet MS"/>
              </a:rPr>
              <a:t>in</a:t>
            </a:r>
            <a:r>
              <a:rPr lang="en-US" sz="1200" spc="-40">
                <a:latin typeface="Trebuchet MS"/>
                <a:cs typeface="Trebuchet MS"/>
              </a:rPr>
              <a:t> </a:t>
            </a:r>
            <a:r>
              <a:rPr lang="en-US" sz="1200" spc="-30">
                <a:latin typeface="Trebuchet MS"/>
                <a:cs typeface="Trebuchet MS"/>
              </a:rPr>
              <a:t>start-  </a:t>
            </a:r>
            <a:r>
              <a:rPr lang="en-US" sz="1200" spc="10">
                <a:latin typeface="Trebuchet MS"/>
                <a:cs typeface="Trebuchet MS"/>
              </a:rPr>
              <a:t>stop </a:t>
            </a:r>
            <a:r>
              <a:rPr lang="en-US" sz="1200" spc="-20">
                <a:latin typeface="Trebuchet MS"/>
                <a:cs typeface="Trebuchet MS"/>
              </a:rPr>
              <a:t>condition. </a:t>
            </a:r>
          </a:p>
          <a:p>
            <a:pPr marL="241300" marR="5080" indent="-228600" algn="just">
              <a:lnSpc>
                <a:spcPct val="116700"/>
              </a:lnSpc>
              <a:buAutoNum type="arabicPeriod"/>
            </a:pPr>
            <a:r>
              <a:rPr lang="en-US" sz="1200" spc="-55">
                <a:latin typeface="Trebuchet MS"/>
                <a:cs typeface="Trebuchet MS"/>
              </a:rPr>
              <a:t>To </a:t>
            </a:r>
            <a:r>
              <a:rPr lang="en-US" sz="1200" spc="-20">
                <a:latin typeface="Trebuchet MS"/>
                <a:cs typeface="Trebuchet MS"/>
              </a:rPr>
              <a:t>control </a:t>
            </a:r>
            <a:r>
              <a:rPr lang="en-US" sz="1200" spc="-10">
                <a:latin typeface="Trebuchet MS"/>
                <a:cs typeface="Trebuchet MS"/>
              </a:rPr>
              <a:t>your </a:t>
            </a:r>
            <a:r>
              <a:rPr lang="en-US" sz="1200" spc="-15">
                <a:latin typeface="Trebuchet MS"/>
                <a:cs typeface="Trebuchet MS"/>
              </a:rPr>
              <a:t>vehicle </a:t>
            </a:r>
            <a:r>
              <a:rPr lang="en-US" sz="1200">
                <a:latin typeface="Trebuchet MS"/>
                <a:cs typeface="Trebuchet MS"/>
              </a:rPr>
              <a:t>you </a:t>
            </a:r>
            <a:r>
              <a:rPr lang="en-US" sz="1200" spc="5">
                <a:latin typeface="Trebuchet MS"/>
                <a:cs typeface="Trebuchet MS"/>
              </a:rPr>
              <a:t>need </a:t>
            </a:r>
            <a:r>
              <a:rPr lang="en-US" sz="1200" spc="-20">
                <a:latin typeface="Trebuchet MS"/>
                <a:cs typeface="Trebuchet MS"/>
              </a:rPr>
              <a:t>to </a:t>
            </a:r>
            <a:r>
              <a:rPr lang="en-US" sz="1200" spc="-5">
                <a:latin typeface="Trebuchet MS"/>
                <a:cs typeface="Trebuchet MS"/>
              </a:rPr>
              <a:t>select </a:t>
            </a:r>
            <a:r>
              <a:rPr lang="en-US" sz="1200" spc="-15">
                <a:latin typeface="Trebuchet MS"/>
                <a:cs typeface="Trebuchet MS"/>
              </a:rPr>
              <a:t>the</a:t>
            </a:r>
            <a:r>
              <a:rPr lang="en-US" sz="1200" spc="-45">
                <a:latin typeface="Trebuchet MS"/>
                <a:cs typeface="Trebuchet MS"/>
              </a:rPr>
              <a:t> </a:t>
            </a:r>
            <a:r>
              <a:rPr lang="en-US" sz="1200" spc="-25">
                <a:latin typeface="Trebuchet MS"/>
                <a:cs typeface="Trebuchet MS"/>
              </a:rPr>
              <a:t>right  </a:t>
            </a:r>
            <a:r>
              <a:rPr lang="en-US" sz="1200" spc="-5">
                <a:latin typeface="Trebuchet MS"/>
                <a:cs typeface="Trebuchet MS"/>
              </a:rPr>
              <a:t>gear</a:t>
            </a:r>
            <a:r>
              <a:rPr lang="en-US" sz="1200" spc="-70">
                <a:latin typeface="Trebuchet MS"/>
                <a:cs typeface="Trebuchet MS"/>
              </a:rPr>
              <a:t> </a:t>
            </a:r>
            <a:r>
              <a:rPr lang="en-US" sz="1200" spc="-10">
                <a:latin typeface="Trebuchet MS"/>
                <a:cs typeface="Trebuchet MS"/>
              </a:rPr>
              <a:t>and</a:t>
            </a:r>
            <a:r>
              <a:rPr lang="en-US" sz="1200" spc="-65">
                <a:latin typeface="Trebuchet MS"/>
                <a:cs typeface="Trebuchet MS"/>
              </a:rPr>
              <a:t> </a:t>
            </a:r>
            <a:r>
              <a:rPr lang="en-US" sz="1200" spc="5">
                <a:latin typeface="Trebuchet MS"/>
                <a:cs typeface="Trebuchet MS"/>
              </a:rPr>
              <a:t>do</a:t>
            </a:r>
            <a:r>
              <a:rPr lang="en-US" sz="1200" spc="-65">
                <a:latin typeface="Trebuchet MS"/>
                <a:cs typeface="Trebuchet MS"/>
              </a:rPr>
              <a:t> </a:t>
            </a:r>
            <a:r>
              <a:rPr lang="en-US" sz="1200" spc="-15">
                <a:latin typeface="Trebuchet MS"/>
                <a:cs typeface="Trebuchet MS"/>
              </a:rPr>
              <a:t>not</a:t>
            </a:r>
            <a:r>
              <a:rPr lang="en-US" sz="1200" spc="-65">
                <a:latin typeface="Trebuchet MS"/>
                <a:cs typeface="Trebuchet MS"/>
              </a:rPr>
              <a:t> </a:t>
            </a:r>
            <a:r>
              <a:rPr lang="en-US" sz="1200" spc="25">
                <a:latin typeface="Trebuchet MS"/>
                <a:cs typeface="Trebuchet MS"/>
              </a:rPr>
              <a:t>press</a:t>
            </a:r>
            <a:r>
              <a:rPr lang="en-US" sz="1200" spc="-70">
                <a:latin typeface="Trebuchet MS"/>
                <a:cs typeface="Trebuchet MS"/>
              </a:rPr>
              <a:t> </a:t>
            </a:r>
            <a:r>
              <a:rPr lang="en-US" sz="1200" spc="-25">
                <a:latin typeface="Trebuchet MS"/>
                <a:cs typeface="Trebuchet MS"/>
              </a:rPr>
              <a:t>clutch</a:t>
            </a:r>
            <a:r>
              <a:rPr lang="en-US" sz="1200" spc="-65">
                <a:latin typeface="Trebuchet MS"/>
                <a:cs typeface="Trebuchet MS"/>
              </a:rPr>
              <a:t> </a:t>
            </a:r>
            <a:r>
              <a:rPr lang="en-US" sz="1200" spc="-20">
                <a:latin typeface="Trebuchet MS"/>
                <a:cs typeface="Trebuchet MS"/>
              </a:rPr>
              <a:t>to</a:t>
            </a:r>
            <a:r>
              <a:rPr lang="en-US" sz="1200" spc="-65">
                <a:latin typeface="Trebuchet MS"/>
                <a:cs typeface="Trebuchet MS"/>
              </a:rPr>
              <a:t> </a:t>
            </a:r>
            <a:r>
              <a:rPr lang="en-US" sz="1200" spc="-5">
                <a:latin typeface="Trebuchet MS"/>
                <a:cs typeface="Trebuchet MS"/>
              </a:rPr>
              <a:t>reduce</a:t>
            </a:r>
            <a:r>
              <a:rPr lang="en-US" sz="1200" spc="-65">
                <a:latin typeface="Trebuchet MS"/>
                <a:cs typeface="Trebuchet MS"/>
              </a:rPr>
              <a:t> </a:t>
            </a:r>
            <a:r>
              <a:rPr lang="en-US" sz="1200">
                <a:latin typeface="Trebuchet MS"/>
                <a:cs typeface="Trebuchet MS"/>
              </a:rPr>
              <a:t>speed,</a:t>
            </a:r>
            <a:r>
              <a:rPr lang="en-US" sz="1200" spc="-65">
                <a:latin typeface="Trebuchet MS"/>
                <a:cs typeface="Trebuchet MS"/>
              </a:rPr>
              <a:t> </a:t>
            </a:r>
            <a:r>
              <a:rPr lang="en-US" sz="1200" spc="-5">
                <a:latin typeface="Trebuchet MS"/>
                <a:cs typeface="Trebuchet MS"/>
              </a:rPr>
              <a:t>this</a:t>
            </a:r>
            <a:r>
              <a:rPr lang="en-US" sz="1200" spc="-70">
                <a:latin typeface="Trebuchet MS"/>
                <a:cs typeface="Trebuchet MS"/>
              </a:rPr>
              <a:t> </a:t>
            </a:r>
            <a:r>
              <a:rPr lang="en-US" sz="1200" spc="-30">
                <a:latin typeface="Trebuchet MS"/>
                <a:cs typeface="Trebuchet MS"/>
              </a:rPr>
              <a:t>will</a:t>
            </a:r>
            <a:r>
              <a:rPr lang="en-US" sz="1200" spc="-65">
                <a:latin typeface="Trebuchet MS"/>
                <a:cs typeface="Trebuchet MS"/>
              </a:rPr>
              <a:t> </a:t>
            </a:r>
            <a:r>
              <a:rPr lang="en-US" sz="1200" spc="-5">
                <a:latin typeface="Trebuchet MS"/>
                <a:cs typeface="Trebuchet MS"/>
              </a:rPr>
              <a:t>increase</a:t>
            </a:r>
            <a:r>
              <a:rPr lang="en-US" sz="1200" spc="-65">
                <a:latin typeface="Trebuchet MS"/>
                <a:cs typeface="Trebuchet MS"/>
              </a:rPr>
              <a:t> </a:t>
            </a:r>
            <a:r>
              <a:rPr lang="en-US" sz="1200" spc="-25">
                <a:latin typeface="Trebuchet MS"/>
                <a:cs typeface="Trebuchet MS"/>
              </a:rPr>
              <a:t>fuel  </a:t>
            </a:r>
            <a:r>
              <a:rPr lang="en-US" sz="1200" spc="5">
                <a:latin typeface="Trebuchet MS"/>
                <a:cs typeface="Trebuchet MS"/>
              </a:rPr>
              <a:t>consumption </a:t>
            </a:r>
            <a:r>
              <a:rPr lang="en-US" sz="1200" spc="-10">
                <a:latin typeface="Trebuchet MS"/>
                <a:cs typeface="Trebuchet MS"/>
              </a:rPr>
              <a:t>and </a:t>
            </a:r>
            <a:r>
              <a:rPr lang="en-US" sz="1200" spc="-5">
                <a:latin typeface="Trebuchet MS"/>
                <a:cs typeface="Trebuchet MS"/>
              </a:rPr>
              <a:t>wear </a:t>
            </a:r>
            <a:r>
              <a:rPr lang="en-US" sz="1200" spc="10">
                <a:latin typeface="Trebuchet MS"/>
                <a:cs typeface="Trebuchet MS"/>
              </a:rPr>
              <a:t>&amp; </a:t>
            </a:r>
            <a:r>
              <a:rPr lang="en-US" sz="1200" spc="-35">
                <a:latin typeface="Trebuchet MS"/>
                <a:cs typeface="Trebuchet MS"/>
              </a:rPr>
              <a:t>tear </a:t>
            </a:r>
            <a:r>
              <a:rPr lang="en-US" sz="1200" spc="-10">
                <a:latin typeface="Trebuchet MS"/>
                <a:cs typeface="Trebuchet MS"/>
              </a:rPr>
              <a:t>of </a:t>
            </a:r>
            <a:r>
              <a:rPr lang="en-US" sz="1200" spc="-25">
                <a:latin typeface="Trebuchet MS"/>
                <a:cs typeface="Trebuchet MS"/>
              </a:rPr>
              <a:t>clutch</a:t>
            </a:r>
            <a:r>
              <a:rPr lang="en-US" sz="1200" spc="-130">
                <a:latin typeface="Trebuchet MS"/>
                <a:cs typeface="Trebuchet MS"/>
              </a:rPr>
              <a:t> </a:t>
            </a:r>
            <a:r>
              <a:rPr lang="en-US" sz="1200" spc="10">
                <a:latin typeface="Trebuchet MS"/>
                <a:cs typeface="Trebuchet MS"/>
              </a:rPr>
              <a:t>system.</a:t>
            </a:r>
          </a:p>
          <a:p>
            <a:pPr marL="241300" marR="5080" indent="-228600" algn="just">
              <a:lnSpc>
                <a:spcPct val="116700"/>
              </a:lnSpc>
              <a:buAutoNum type="arabicPeriod"/>
            </a:pPr>
            <a:r>
              <a:rPr lang="en-US" sz="1200" spc="10">
                <a:latin typeface="Trebuchet MS"/>
                <a:cs typeface="Trebuchet MS"/>
              </a:rPr>
              <a:t>What is correct sequence of</a:t>
            </a:r>
            <a:r>
              <a:rPr lang="en-US" sz="1200" spc="10" baseline="0">
                <a:latin typeface="Trebuchet MS"/>
                <a:cs typeface="Trebuchet MS"/>
              </a:rPr>
              <a:t> Gear shifting in car? (</a:t>
            </a:r>
            <a:r>
              <a:rPr lang="en-US" sz="1200" b="1" spc="10" baseline="0">
                <a:latin typeface="Trebuchet MS"/>
                <a:cs typeface="Trebuchet MS"/>
              </a:rPr>
              <a:t>1-2-3-4-5</a:t>
            </a:r>
            <a:r>
              <a:rPr lang="en-US" sz="1200" spc="10" baseline="0">
                <a:latin typeface="Trebuchet MS"/>
                <a:cs typeface="Trebuchet MS"/>
              </a:rPr>
              <a:t>/1-2-4-3-5/1-2-3-5)</a:t>
            </a:r>
            <a:endParaRPr lang="en-US" sz="1200">
              <a:latin typeface="Trebuchet MS"/>
              <a:cs typeface="Trebuchet MS"/>
            </a:endParaRP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44</a:t>
            </a:fld>
            <a:endParaRPr lang="en-US"/>
          </a:p>
        </p:txBody>
      </p:sp>
    </p:spTree>
    <p:extLst>
      <p:ext uri="{BB962C8B-B14F-4D97-AF65-F5344CB8AC3E}">
        <p14:creationId xmlns:p14="http://schemas.microsoft.com/office/powerpoint/2010/main" val="1188115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pPr marL="228600" indent="-228600">
              <a:buAutoNum type="arabicPeriod"/>
            </a:pPr>
            <a:r>
              <a:rPr lang="en-US"/>
              <a:t>Does the</a:t>
            </a:r>
            <a:r>
              <a:rPr lang="en-US" baseline="0"/>
              <a:t> Vehicle start moving at Clutch Biting Point? (YES/</a:t>
            </a:r>
            <a:r>
              <a:rPr lang="en-US" b="1" baseline="0"/>
              <a:t>NO</a:t>
            </a:r>
            <a:r>
              <a:rPr lang="en-US" baseline="0"/>
              <a:t>)</a:t>
            </a:r>
          </a:p>
          <a:p>
            <a:pPr marL="228600" indent="-228600">
              <a:buAutoNum type="arabicPeriod"/>
            </a:pPr>
            <a:r>
              <a:rPr lang="en-US" baseline="0"/>
              <a:t>Does the vehicle start moving at clutch Balancing Point? (YES/</a:t>
            </a:r>
            <a:r>
              <a:rPr lang="en-US" b="1" baseline="0"/>
              <a:t>NO</a:t>
            </a:r>
            <a:r>
              <a:rPr lang="en-US" baseline="0"/>
              <a:t>)</a:t>
            </a:r>
          </a:p>
          <a:p>
            <a:pPr marL="0" indent="0">
              <a:buNone/>
            </a:pP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45</a:t>
            </a:fld>
            <a:endParaRPr lang="en-US"/>
          </a:p>
        </p:txBody>
      </p:sp>
    </p:spTree>
    <p:extLst>
      <p:ext uri="{BB962C8B-B14F-4D97-AF65-F5344CB8AC3E}">
        <p14:creationId xmlns:p14="http://schemas.microsoft.com/office/powerpoint/2010/main" val="27623660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Who all are the road users</a:t>
            </a:r>
          </a:p>
        </p:txBody>
      </p:sp>
      <p:sp>
        <p:nvSpPr>
          <p:cNvPr id="4" name="Slide Number Placeholder 3"/>
          <p:cNvSpPr>
            <a:spLocks noGrp="1"/>
          </p:cNvSpPr>
          <p:nvPr>
            <p:ph type="sldNum" sz="quarter" idx="10"/>
          </p:nvPr>
        </p:nvSpPr>
        <p:spPr/>
        <p:txBody>
          <a:bodyPr/>
          <a:lstStyle/>
          <a:p>
            <a:fld id="{3924C28E-1DB2-4098-AD45-6FC0CF0FCB40}" type="slidenum">
              <a:rPr lang="en-US" smtClean="0"/>
              <a:t>47</a:t>
            </a:fld>
            <a:endParaRPr lang="en-US"/>
          </a:p>
        </p:txBody>
      </p:sp>
    </p:spTree>
    <p:extLst>
      <p:ext uri="{BB962C8B-B14F-4D97-AF65-F5344CB8AC3E}">
        <p14:creationId xmlns:p14="http://schemas.microsoft.com/office/powerpoint/2010/main" val="30183391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Trainer need to explain to the driver, about the overtaking is prohibited at pedestrian crossing.</a:t>
            </a:r>
          </a:p>
          <a:p>
            <a:pPr marL="228600" indent="-228600">
              <a:buAutoNum type="arabicPeriod"/>
            </a:pPr>
            <a:r>
              <a:rPr lang="en-US"/>
              <a:t>Trainer to explain on right of way at Zebra crossing (Pedestrians).</a:t>
            </a: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48</a:t>
            </a:fld>
            <a:endParaRPr lang="en-US"/>
          </a:p>
        </p:txBody>
      </p:sp>
    </p:spTree>
    <p:extLst>
      <p:ext uri="{BB962C8B-B14F-4D97-AF65-F5344CB8AC3E}">
        <p14:creationId xmlns:p14="http://schemas.microsoft.com/office/powerpoint/2010/main" val="417147615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pPr marL="228600" indent="-228600">
              <a:buAutoNum type="arabicPeriod"/>
            </a:pPr>
            <a:r>
              <a:rPr lang="en-US"/>
              <a:t>Trainer needs to explain that the most of the cyclists don’t follow the road rules.</a:t>
            </a:r>
          </a:p>
          <a:p>
            <a:pPr marL="228600" indent="-228600">
              <a:buAutoNum type="arabicPeriod"/>
            </a:pPr>
            <a:r>
              <a:rPr lang="en-US"/>
              <a:t>Which side of the road, cyclist should ride? (</a:t>
            </a:r>
            <a:r>
              <a:rPr lang="en-US" b="1"/>
              <a:t>Extreme left</a:t>
            </a:r>
            <a:r>
              <a:rPr lang="en-US"/>
              <a:t>, Centre, Extreme right)</a:t>
            </a:r>
          </a:p>
        </p:txBody>
      </p:sp>
      <p:sp>
        <p:nvSpPr>
          <p:cNvPr id="4" name="Slide Number Placeholder 3"/>
          <p:cNvSpPr>
            <a:spLocks noGrp="1"/>
          </p:cNvSpPr>
          <p:nvPr>
            <p:ph type="sldNum" sz="quarter" idx="10"/>
          </p:nvPr>
        </p:nvSpPr>
        <p:spPr/>
        <p:txBody>
          <a:bodyPr/>
          <a:lstStyle/>
          <a:p>
            <a:fld id="{3924C28E-1DB2-4098-AD45-6FC0CF0FCB40}" type="slidenum">
              <a:rPr lang="en-US" smtClean="0"/>
              <a:t>49</a:t>
            </a:fld>
            <a:endParaRPr lang="en-US"/>
          </a:p>
        </p:txBody>
      </p:sp>
    </p:spTree>
    <p:extLst>
      <p:ext uri="{BB962C8B-B14F-4D97-AF65-F5344CB8AC3E}">
        <p14:creationId xmlns:p14="http://schemas.microsoft.com/office/powerpoint/2010/main" val="207702620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pPr marL="228600" indent="-228600">
              <a:buAutoNum type="arabicPeriod"/>
            </a:pPr>
            <a:r>
              <a:rPr lang="en-US"/>
              <a:t>Trainer needs to explain that the most of the cyclists don’t follow the road rules.</a:t>
            </a:r>
          </a:p>
          <a:p>
            <a:pPr marL="228600" indent="-228600">
              <a:buAutoNum type="arabicPeriod"/>
            </a:pPr>
            <a:r>
              <a:rPr lang="en-US"/>
              <a:t>Which side of the road, cyclist should ride? (</a:t>
            </a:r>
            <a:r>
              <a:rPr lang="en-US" b="1"/>
              <a:t>Extreme left</a:t>
            </a:r>
            <a:r>
              <a:rPr lang="en-US"/>
              <a:t>, Centre, Extreme right)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24C28E-1DB2-4098-AD45-6FC0CF0FCB4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7911830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r>
              <a:rPr lang="en-US"/>
              <a:t>1. Behavior of scooter riders on road?</a:t>
            </a:r>
          </a:p>
          <a:p>
            <a:r>
              <a:rPr lang="en-US"/>
              <a:t>2. What are the precautions to be taken when found motorcyclist on road?</a:t>
            </a:r>
          </a:p>
          <a:p>
            <a:r>
              <a:rPr lang="en-US"/>
              <a:t>3. The Trainer to explain the latest statistics of road accidents of scooterist?</a:t>
            </a:r>
          </a:p>
          <a:p>
            <a:r>
              <a:rPr lang="en-US"/>
              <a:t>4. Trainer to explain on truck drivers to respect other road users irrespective of size of the vehicle while overtaking (especially two wheelers).</a:t>
            </a:r>
          </a:p>
        </p:txBody>
      </p:sp>
      <p:sp>
        <p:nvSpPr>
          <p:cNvPr id="4" name="Slide Number Placeholder 3"/>
          <p:cNvSpPr>
            <a:spLocks noGrp="1"/>
          </p:cNvSpPr>
          <p:nvPr>
            <p:ph type="sldNum" sz="quarter" idx="10"/>
          </p:nvPr>
        </p:nvSpPr>
        <p:spPr/>
        <p:txBody>
          <a:bodyPr/>
          <a:lstStyle/>
          <a:p>
            <a:fld id="{3924C28E-1DB2-4098-AD45-6FC0CF0FCB40}" type="slidenum">
              <a:rPr lang="en-US" smtClean="0"/>
              <a:t>51</a:t>
            </a:fld>
            <a:endParaRPr lang="en-US"/>
          </a:p>
        </p:txBody>
      </p:sp>
    </p:spTree>
    <p:extLst>
      <p:ext uri="{BB962C8B-B14F-4D97-AF65-F5344CB8AC3E}">
        <p14:creationId xmlns:p14="http://schemas.microsoft.com/office/powerpoint/2010/main" val="34735693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r>
              <a:rPr lang="en-US"/>
              <a:t>1. Trainer to explain on MSM – PSL &amp; its importance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24C28E-1DB2-4098-AD45-6FC0CF0FCB4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5730329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a:ln/>
        </p:spPr>
      </p:sp>
      <p:sp>
        <p:nvSpPr>
          <p:cNvPr id="471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71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fld id="{33C6A728-25F8-444F-9372-177D6356BC14}"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54</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2700576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a:extLst>
              <a:ext uri="{FF2B5EF4-FFF2-40B4-BE49-F238E27FC236}">
                <a16:creationId xmlns:a16="http://schemas.microsoft.com/office/drawing/2014/main" id="{E1B5EFB7-2DC4-4621-A452-7A36EC44AA39}"/>
              </a:ext>
            </a:extLst>
          </p:cNvPr>
          <p:cNvSpPr>
            <a:spLocks noGrp="1" noRot="1" noChangeAspect="1" noTextEdit="1"/>
          </p:cNvSpPr>
          <p:nvPr>
            <p:ph type="sldImg"/>
          </p:nvPr>
        </p:nvSpPr>
        <p:spPr>
          <a:ln/>
        </p:spPr>
      </p:sp>
      <p:sp>
        <p:nvSpPr>
          <p:cNvPr id="34819" name="Notes Placeholder 2">
            <a:extLst>
              <a:ext uri="{FF2B5EF4-FFF2-40B4-BE49-F238E27FC236}">
                <a16:creationId xmlns:a16="http://schemas.microsoft.com/office/drawing/2014/main" id="{9A2C2BF5-4DA8-4833-9043-803CE2A1EA3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a:t>Trainer Notes: 1) Explain the basic energy</a:t>
            </a:r>
            <a:r>
              <a:rPr lang="en-US" altLang="en-US" baseline="0"/>
              <a:t> conversion phases in the engine ( Chemical to Thermal To Mechanical).</a:t>
            </a:r>
            <a:endParaRPr lang="en-US" alt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a:t>2) Explain the working of an engine</a:t>
            </a:r>
            <a:r>
              <a:rPr lang="en-US" altLang="en-US" baseline="0"/>
              <a:t> /</a:t>
            </a:r>
            <a:r>
              <a:rPr lang="en-US" altLang="en-US"/>
              <a:t> different strokes, different terms ( TDC, BDC etc.).</a:t>
            </a:r>
          </a:p>
          <a:p>
            <a:endParaRPr lang="en-US" altLang="en-US"/>
          </a:p>
          <a:p>
            <a:r>
              <a:rPr lang="en-US" altLang="en-US"/>
              <a:t>Questions :- 1)What is the piston movement in suction stroke ??</a:t>
            </a:r>
          </a:p>
          <a:p>
            <a:pPr marL="228600" indent="-228600">
              <a:buAutoNum type="alphaLcParenBoth"/>
            </a:pPr>
            <a:r>
              <a:rPr lang="en-US" altLang="en-US" baseline="0"/>
              <a:t>BDC to TDC  (b) TDC to BDC</a:t>
            </a:r>
          </a:p>
          <a:p>
            <a:pPr marL="0" indent="0">
              <a:buNone/>
            </a:pPr>
            <a:r>
              <a:rPr lang="en-US" altLang="en-US" baseline="0"/>
              <a:t>(2) What is the Valve Opening position in exhaust stroke ?</a:t>
            </a:r>
          </a:p>
          <a:p>
            <a:pPr marL="0" indent="0">
              <a:buNone/>
            </a:pPr>
            <a:r>
              <a:rPr lang="en-US" altLang="en-US" baseline="0"/>
              <a:t>(a) Inlet open, Exhaust Closed (b) Inlet Closed, exhaust open (c ) Both Open (d) Both Closed</a:t>
            </a:r>
            <a:endParaRPr lang="en-US" altLang="en-US"/>
          </a:p>
        </p:txBody>
      </p:sp>
      <p:sp>
        <p:nvSpPr>
          <p:cNvPr id="34820" name="Slide Number Placeholder 3">
            <a:extLst>
              <a:ext uri="{FF2B5EF4-FFF2-40B4-BE49-F238E27FC236}">
                <a16:creationId xmlns:a16="http://schemas.microsoft.com/office/drawing/2014/main" id="{C933C1DF-131C-45C5-83E9-D444C97992B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F46EFC21-FF6C-4CA6-9AA0-0E8C0DFC153D}" type="slidenum">
              <a:rPr lang="en-US" altLang="en-US"/>
              <a:pPr>
                <a:spcBef>
                  <a:spcPct val="0"/>
                </a:spcBef>
              </a:pPr>
              <a:t>6</a:t>
            </a:fld>
            <a:endParaRPr lang="en-US"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t>Trainer Note:</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a:t>Trainer to explain on Hand signals to be given by the driver.</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baseline="0"/>
              <a:t>Slow Down</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baseline="0"/>
              <a:t>About to stop.</a:t>
            </a:r>
            <a:r>
              <a:rPr lang="en-US"/>
              <a: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9FF4B83-EFCB-4B66-AEDF-A8C211469F3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3147817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t>Trainer Note:</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a:t>Trainer to explain on Hand signals to be given by the driver.</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baseline="0"/>
              <a:t>About to turn right.</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baseline="0"/>
              <a:t>About to turn left</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baseline="0"/>
              <a:t>Indicate (permission) the driver behind to overtake </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9FF4B83-EFCB-4B66-AEDF-A8C211469F3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4049377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t>Trainer Note:</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a:t>Trainer to explain on Direction Indicators (mechanical/Electrical devices) to be given by the driver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9FF4B83-EFCB-4B66-AEDF-A8C211469F3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2916078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t>Trainer Note:</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a:t>Trainer to explain when</a:t>
            </a:r>
            <a:r>
              <a:rPr lang="en-US" baseline="0"/>
              <a:t> to </a:t>
            </a:r>
            <a:r>
              <a:rPr lang="en-US"/>
              <a:t>use Hazard Warning indicators. (during vehicle break downs &amp; while</a:t>
            </a:r>
            <a:r>
              <a:rPr lang="en-US" baseline="0"/>
              <a:t> moving vehicle to workshop)</a:t>
            </a:r>
            <a:endParaRPr lang="en-US"/>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a:t>Hazard warning</a:t>
            </a:r>
            <a:r>
              <a:rPr lang="en-US" baseline="0"/>
              <a:t> should not be used while driving in rainy / fog conditions.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9FF4B83-EFCB-4B66-AEDF-A8C211469F3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651814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a:ln/>
        </p:spPr>
      </p:sp>
      <p:sp>
        <p:nvSpPr>
          <p:cNvPr id="512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a:t>
            </a:r>
            <a:r>
              <a:rPr lang="en-US" altLang="en-US" baseline="0"/>
              <a:t> Note:</a:t>
            </a:r>
          </a:p>
          <a:p>
            <a:r>
              <a:rPr lang="en-US" altLang="en-US" baseline="0"/>
              <a:t>1. Trainer to explain on </a:t>
            </a:r>
            <a:r>
              <a:rPr lang="en-IN" altLang="en-US" sz="1200"/>
              <a:t>manoeuvring and be safe and follow traffic rules</a:t>
            </a:r>
            <a:r>
              <a:rPr lang="en-IN" altLang="en-US" sz="1200" baseline="0"/>
              <a:t> </a:t>
            </a:r>
            <a:r>
              <a:rPr lang="en-IN" altLang="en-US" sz="1200"/>
              <a:t>while doing the same.</a:t>
            </a:r>
            <a:endParaRPr lang="en-US" altLang="en-US"/>
          </a:p>
        </p:txBody>
      </p:sp>
      <p:sp>
        <p:nvSpPr>
          <p:cNvPr id="512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fld id="{08A86EA1-9004-443C-8995-7C4C488D4E75}"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59</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199078231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a:ln/>
        </p:spPr>
      </p:sp>
      <p:sp>
        <p:nvSpPr>
          <p:cNvPr id="532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 Note:- 1. How to take position of vehicle while merging or demerging on road?</a:t>
            </a:r>
          </a:p>
          <a:p>
            <a:r>
              <a:rPr lang="en-US" altLang="en-US"/>
              <a:t>2. Which of the following to be first action while taking position? (Speed/Look at the mirror/</a:t>
            </a:r>
            <a:r>
              <a:rPr lang="en-US" altLang="en-US" b="1"/>
              <a:t>Maneuver</a:t>
            </a:r>
            <a:r>
              <a:rPr lang="en-US" altLang="en-US"/>
              <a:t>)</a:t>
            </a:r>
          </a:p>
          <a:p>
            <a:r>
              <a:rPr lang="en-US" altLang="en-US"/>
              <a:t>3. Why more precautions needs to be taken for longer vehicles? (Due to more turning radius for longer vehicles it needs larger space while turnings)</a:t>
            </a:r>
          </a:p>
        </p:txBody>
      </p:sp>
      <p:sp>
        <p:nvSpPr>
          <p:cNvPr id="532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fld id="{14792730-00B6-4362-BE80-1488B4A455F0}"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60</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351933594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a:ln/>
        </p:spPr>
      </p:sp>
      <p:sp>
        <p:nvSpPr>
          <p:cNvPr id="552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 Notes:- 1. Trainer has to explain about the importance of picking up appropriate speed as soon as he enters into main lane to avoid rear end collision with other vehicles.</a:t>
            </a:r>
          </a:p>
          <a:p>
            <a:endParaRPr lang="en-US" altLang="en-US"/>
          </a:p>
        </p:txBody>
      </p:sp>
      <p:sp>
        <p:nvSpPr>
          <p:cNvPr id="553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fld id="{83DAA3A7-0E3E-43F5-A9D3-AC7F6D34D26D}"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61</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3650405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a:ln/>
        </p:spPr>
      </p:sp>
      <p:sp>
        <p:nvSpPr>
          <p:cNvPr id="573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 Note:- 1. Trainer to explain precautions to be taken by driver before stopping vehicle</a:t>
            </a:r>
          </a:p>
        </p:txBody>
      </p:sp>
      <p:sp>
        <p:nvSpPr>
          <p:cNvPr id="573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fld id="{E44C6B77-94F0-4DEB-A855-962FD5C62526}"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62</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329921119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r>
              <a:rPr lang="en-US"/>
              <a:t>1. Trainer to explain the picture</a:t>
            </a:r>
          </a:p>
        </p:txBody>
      </p:sp>
      <p:sp>
        <p:nvSpPr>
          <p:cNvPr id="4" name="Slide Number Placeholder 3"/>
          <p:cNvSpPr>
            <a:spLocks noGrp="1"/>
          </p:cNvSpPr>
          <p:nvPr>
            <p:ph type="sldNum" sz="quarter" idx="10"/>
          </p:nvPr>
        </p:nvSpPr>
        <p:spPr/>
        <p:txBody>
          <a:bodyPr/>
          <a:lstStyle/>
          <a:p>
            <a:fld id="{3924C28E-1DB2-4098-AD45-6FC0CF0FCB40}" type="slidenum">
              <a:rPr lang="en-US" smtClean="0"/>
              <a:t>63</a:t>
            </a:fld>
            <a:endParaRPr lang="en-US"/>
          </a:p>
        </p:txBody>
      </p:sp>
    </p:spTree>
    <p:extLst>
      <p:ext uri="{BB962C8B-B14F-4D97-AF65-F5344CB8AC3E}">
        <p14:creationId xmlns:p14="http://schemas.microsoft.com/office/powerpoint/2010/main" val="220238844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 </a:t>
            </a:r>
          </a:p>
          <a:p>
            <a:pPr marL="228600" indent="-228600">
              <a:buAutoNum type="arabicPeriod"/>
            </a:pPr>
            <a:r>
              <a:rPr lang="en-US"/>
              <a:t>Trainer to explain the importance of practicing 3 turn &amp; 5 turn points to negotiate the narrow roads while doing such activities.</a:t>
            </a:r>
          </a:p>
          <a:p>
            <a:pPr marL="228600" indent="-228600">
              <a:buAutoNum type="arabicPeriod"/>
            </a:pPr>
            <a:r>
              <a:rPr lang="en-US"/>
              <a:t>Trainer to demonstrate practically 3 &amp; 5 point turns on ground</a:t>
            </a:r>
          </a:p>
        </p:txBody>
      </p:sp>
      <p:sp>
        <p:nvSpPr>
          <p:cNvPr id="4" name="Slide Number Placeholder 3"/>
          <p:cNvSpPr>
            <a:spLocks noGrp="1"/>
          </p:cNvSpPr>
          <p:nvPr>
            <p:ph type="sldNum" sz="quarter" idx="10"/>
          </p:nvPr>
        </p:nvSpPr>
        <p:spPr/>
        <p:txBody>
          <a:bodyPr/>
          <a:lstStyle/>
          <a:p>
            <a:fld id="{3924C28E-1DB2-4098-AD45-6FC0CF0FCB40}" type="slidenum">
              <a:rPr lang="en-US" smtClean="0"/>
              <a:t>67</a:t>
            </a:fld>
            <a:endParaRPr lang="en-US"/>
          </a:p>
        </p:txBody>
      </p:sp>
    </p:spTree>
    <p:extLst>
      <p:ext uri="{BB962C8B-B14F-4D97-AF65-F5344CB8AC3E}">
        <p14:creationId xmlns:p14="http://schemas.microsoft.com/office/powerpoint/2010/main" val="22820296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a:extLst>
              <a:ext uri="{FF2B5EF4-FFF2-40B4-BE49-F238E27FC236}">
                <a16:creationId xmlns:a16="http://schemas.microsoft.com/office/drawing/2014/main" id="{DC4424B5-524C-459A-BFD7-F9FB22B30C70}"/>
              </a:ext>
            </a:extLst>
          </p:cNvPr>
          <p:cNvSpPr>
            <a:spLocks noGrp="1" noRot="1" noChangeAspect="1" noTextEdit="1"/>
          </p:cNvSpPr>
          <p:nvPr>
            <p:ph type="sldImg"/>
          </p:nvPr>
        </p:nvSpPr>
        <p:spPr>
          <a:ln/>
        </p:spPr>
      </p:sp>
      <p:sp>
        <p:nvSpPr>
          <p:cNvPr id="22531" name="Notes Placeholder 2">
            <a:extLst>
              <a:ext uri="{FF2B5EF4-FFF2-40B4-BE49-F238E27FC236}">
                <a16:creationId xmlns:a16="http://schemas.microsoft.com/office/drawing/2014/main" id="{D87B00B4-0FD2-48D8-ABAA-B442F27E751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 Notes:- 1) Working of different parts in brief.</a:t>
            </a:r>
          </a:p>
          <a:p>
            <a:r>
              <a:rPr lang="en-US" altLang="en-US"/>
              <a:t>2)</a:t>
            </a:r>
            <a:r>
              <a:rPr lang="en-US" altLang="en-US" baseline="0"/>
              <a:t> Identify / Name  different parts.</a:t>
            </a:r>
            <a:endParaRPr lang="en-US" altLang="en-US"/>
          </a:p>
        </p:txBody>
      </p:sp>
      <p:sp>
        <p:nvSpPr>
          <p:cNvPr id="22532" name="Slide Number Placeholder 3">
            <a:extLst>
              <a:ext uri="{FF2B5EF4-FFF2-40B4-BE49-F238E27FC236}">
                <a16:creationId xmlns:a16="http://schemas.microsoft.com/office/drawing/2014/main" id="{20155939-DD67-4D00-8DF9-F3448B4A9EA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30E62194-E3FD-4EFF-8962-27125C447D0A}" type="slidenum">
              <a:rPr lang="en-US" altLang="en-US"/>
              <a:pPr>
                <a:spcBef>
                  <a:spcPct val="0"/>
                </a:spcBef>
              </a:pPr>
              <a:t>8</a:t>
            </a:fld>
            <a:endParaRPr lang="en-US"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1. </a:t>
            </a:r>
            <a:r>
              <a:rPr lang="en-US" sz="1200" spc="47">
                <a:latin typeface="Trebuchet MS"/>
                <a:cs typeface="Trebuchet MS"/>
              </a:rPr>
              <a:t>On </a:t>
            </a:r>
            <a:r>
              <a:rPr lang="en-US" sz="1200" spc="-23">
                <a:latin typeface="Trebuchet MS"/>
                <a:cs typeface="Trebuchet MS"/>
              </a:rPr>
              <a:t>a </a:t>
            </a:r>
            <a:r>
              <a:rPr lang="en-US" sz="1200" spc="-14">
                <a:latin typeface="Trebuchet MS"/>
                <a:cs typeface="Trebuchet MS"/>
              </a:rPr>
              <a:t>road </a:t>
            </a:r>
            <a:r>
              <a:rPr lang="en-US" sz="1200" spc="-9">
                <a:latin typeface="Trebuchet MS"/>
                <a:cs typeface="Trebuchet MS"/>
              </a:rPr>
              <a:t>with </a:t>
            </a:r>
            <a:r>
              <a:rPr lang="en-US" sz="1200" spc="-14">
                <a:latin typeface="Trebuchet MS"/>
                <a:cs typeface="Trebuchet MS"/>
              </a:rPr>
              <a:t>the </a:t>
            </a:r>
            <a:r>
              <a:rPr lang="en-US" sz="1200" spc="-23">
                <a:latin typeface="Trebuchet MS"/>
                <a:cs typeface="Trebuchet MS"/>
              </a:rPr>
              <a:t>divider </a:t>
            </a:r>
            <a:r>
              <a:rPr lang="en-US" sz="1200" spc="-56">
                <a:latin typeface="Trebuchet MS"/>
                <a:cs typeface="Trebuchet MS"/>
              </a:rPr>
              <a:t>it </a:t>
            </a:r>
            <a:r>
              <a:rPr lang="en-US" sz="1200" spc="9">
                <a:latin typeface="Trebuchet MS"/>
                <a:cs typeface="Trebuchet MS"/>
              </a:rPr>
              <a:t>is </a:t>
            </a:r>
            <a:r>
              <a:rPr lang="en-US" sz="1200" spc="-5">
                <a:latin typeface="Trebuchet MS"/>
                <a:cs typeface="Trebuchet MS"/>
              </a:rPr>
              <a:t>easier </a:t>
            </a:r>
            <a:r>
              <a:rPr lang="en-US" sz="1200" spc="-19">
                <a:latin typeface="Trebuchet MS"/>
                <a:cs typeface="Trebuchet MS"/>
              </a:rPr>
              <a:t>to take </a:t>
            </a:r>
            <a:r>
              <a:rPr lang="en-US" sz="1200" spc="-23">
                <a:latin typeface="Trebuchet MS"/>
                <a:cs typeface="Trebuchet MS"/>
              </a:rPr>
              <a:t>U-turn </a:t>
            </a:r>
            <a:r>
              <a:rPr lang="en-US" sz="1200" spc="28">
                <a:latin typeface="Trebuchet MS"/>
                <a:cs typeface="Trebuchet MS"/>
              </a:rPr>
              <a:t>as </a:t>
            </a:r>
            <a:r>
              <a:rPr lang="en-US" sz="1200">
                <a:latin typeface="Trebuchet MS"/>
                <a:cs typeface="Trebuchet MS"/>
              </a:rPr>
              <a:t>you </a:t>
            </a:r>
            <a:r>
              <a:rPr lang="en-US" sz="1200" spc="-9">
                <a:latin typeface="Trebuchet MS"/>
                <a:cs typeface="Trebuchet MS"/>
              </a:rPr>
              <a:t>have  </a:t>
            </a:r>
            <a:r>
              <a:rPr lang="en-US" sz="1200" spc="-19">
                <a:latin typeface="Trebuchet MS"/>
                <a:cs typeface="Trebuchet MS"/>
              </a:rPr>
              <a:t>to </a:t>
            </a:r>
            <a:r>
              <a:rPr lang="en-US" sz="1200" spc="-9">
                <a:latin typeface="Trebuchet MS"/>
                <a:cs typeface="Trebuchet MS"/>
              </a:rPr>
              <a:t>look </a:t>
            </a:r>
            <a:r>
              <a:rPr lang="en-US" sz="1200" spc="-28">
                <a:latin typeface="Trebuchet MS"/>
                <a:cs typeface="Trebuchet MS"/>
              </a:rPr>
              <a:t>for </a:t>
            </a:r>
            <a:r>
              <a:rPr lang="en-US" sz="1200" spc="-14">
                <a:latin typeface="Trebuchet MS"/>
                <a:cs typeface="Trebuchet MS"/>
              </a:rPr>
              <a:t>other </a:t>
            </a:r>
            <a:r>
              <a:rPr lang="en-US" sz="1200" spc="-38">
                <a:latin typeface="Trebuchet MS"/>
                <a:cs typeface="Trebuchet MS"/>
              </a:rPr>
              <a:t>traffic </a:t>
            </a:r>
            <a:r>
              <a:rPr lang="en-US" sz="1200" spc="-5">
                <a:latin typeface="Trebuchet MS"/>
                <a:cs typeface="Trebuchet MS"/>
              </a:rPr>
              <a:t>from </a:t>
            </a:r>
            <a:r>
              <a:rPr lang="en-US" sz="1200" spc="9">
                <a:latin typeface="Trebuchet MS"/>
                <a:cs typeface="Trebuchet MS"/>
              </a:rPr>
              <a:t>one </a:t>
            </a:r>
            <a:r>
              <a:rPr lang="en-US" sz="1200" spc="5">
                <a:latin typeface="Trebuchet MS"/>
                <a:cs typeface="Trebuchet MS"/>
              </a:rPr>
              <a:t>side </a:t>
            </a:r>
            <a:r>
              <a:rPr lang="en-US" sz="1200" spc="-9">
                <a:latin typeface="Trebuchet MS"/>
                <a:cs typeface="Trebuchet MS"/>
              </a:rPr>
              <a:t>only </a:t>
            </a:r>
            <a:r>
              <a:rPr lang="en-US" sz="1200" spc="-19">
                <a:latin typeface="Trebuchet MS"/>
                <a:cs typeface="Trebuchet MS"/>
              </a:rPr>
              <a:t>but </a:t>
            </a:r>
            <a:r>
              <a:rPr lang="en-US" sz="1200" spc="9">
                <a:latin typeface="Trebuchet MS"/>
                <a:cs typeface="Trebuchet MS"/>
              </a:rPr>
              <a:t>on </a:t>
            </a:r>
            <a:r>
              <a:rPr lang="en-US" sz="1200" spc="-23">
                <a:latin typeface="Trebuchet MS"/>
                <a:cs typeface="Trebuchet MS"/>
              </a:rPr>
              <a:t>a </a:t>
            </a:r>
            <a:r>
              <a:rPr lang="en-US" sz="1200" spc="-14">
                <a:latin typeface="Trebuchet MS"/>
                <a:cs typeface="Trebuchet MS"/>
              </a:rPr>
              <a:t>road </a:t>
            </a:r>
            <a:r>
              <a:rPr lang="en-US" sz="1200" spc="-9">
                <a:latin typeface="Trebuchet MS"/>
                <a:cs typeface="Trebuchet MS"/>
              </a:rPr>
              <a:t>without  </a:t>
            </a:r>
            <a:r>
              <a:rPr lang="en-US" sz="1200" spc="-23">
                <a:latin typeface="Trebuchet MS"/>
                <a:cs typeface="Trebuchet MS"/>
              </a:rPr>
              <a:t>divider </a:t>
            </a:r>
            <a:r>
              <a:rPr lang="en-US" sz="1200">
                <a:latin typeface="Trebuchet MS"/>
                <a:cs typeface="Trebuchet MS"/>
              </a:rPr>
              <a:t>you </a:t>
            </a:r>
            <a:r>
              <a:rPr lang="en-US" sz="1200" spc="-9">
                <a:latin typeface="Trebuchet MS"/>
                <a:cs typeface="Trebuchet MS"/>
              </a:rPr>
              <a:t>have </a:t>
            </a:r>
            <a:r>
              <a:rPr lang="en-US" sz="1200" spc="-19">
                <a:latin typeface="Trebuchet MS"/>
                <a:cs typeface="Trebuchet MS"/>
              </a:rPr>
              <a:t>to </a:t>
            </a:r>
            <a:r>
              <a:rPr lang="en-US" sz="1200" spc="9">
                <a:latin typeface="Trebuchet MS"/>
                <a:cs typeface="Trebuchet MS"/>
              </a:rPr>
              <a:t>ensure </a:t>
            </a:r>
            <a:r>
              <a:rPr lang="en-US" sz="1200" spc="-19">
                <a:latin typeface="Trebuchet MS"/>
                <a:cs typeface="Trebuchet MS"/>
              </a:rPr>
              <a:t>there </a:t>
            </a:r>
            <a:r>
              <a:rPr lang="en-US" sz="1200" spc="9">
                <a:latin typeface="Trebuchet MS"/>
                <a:cs typeface="Trebuchet MS"/>
              </a:rPr>
              <a:t>is no </a:t>
            </a:r>
            <a:r>
              <a:rPr lang="en-US" sz="1200" spc="-38">
                <a:latin typeface="Trebuchet MS"/>
                <a:cs typeface="Trebuchet MS"/>
              </a:rPr>
              <a:t>traffic </a:t>
            </a:r>
            <a:r>
              <a:rPr lang="en-US" sz="1200" spc="-14">
                <a:latin typeface="Trebuchet MS"/>
                <a:cs typeface="Trebuchet MS"/>
              </a:rPr>
              <a:t>approaching </a:t>
            </a:r>
            <a:r>
              <a:rPr lang="en-US" sz="1200" spc="9">
                <a:latin typeface="Trebuchet MS"/>
                <a:cs typeface="Trebuchet MS"/>
              </a:rPr>
              <a:t>on </a:t>
            </a:r>
            <a:r>
              <a:rPr lang="en-US" sz="1200" spc="-9">
                <a:latin typeface="Trebuchet MS"/>
                <a:cs typeface="Trebuchet MS"/>
              </a:rPr>
              <a:t>both  </a:t>
            </a:r>
            <a:r>
              <a:rPr lang="en-US" sz="1200" spc="5">
                <a:latin typeface="Trebuchet MS"/>
                <a:cs typeface="Trebuchet MS"/>
              </a:rPr>
              <a:t>sides, </a:t>
            </a:r>
            <a:r>
              <a:rPr lang="en-US" sz="1200" spc="-9">
                <a:latin typeface="Trebuchet MS"/>
                <a:cs typeface="Trebuchet MS"/>
              </a:rPr>
              <a:t>during </a:t>
            </a:r>
            <a:r>
              <a:rPr lang="en-US" sz="1200" spc="-14">
                <a:latin typeface="Trebuchet MS"/>
                <a:cs typeface="Trebuchet MS"/>
              </a:rPr>
              <a:t>the</a:t>
            </a:r>
            <a:r>
              <a:rPr lang="en-US" sz="1200" spc="-70">
                <a:latin typeface="Trebuchet MS"/>
                <a:cs typeface="Trebuchet MS"/>
              </a:rPr>
              <a:t> </a:t>
            </a:r>
            <a:r>
              <a:rPr lang="en-US" sz="1200" spc="-19">
                <a:latin typeface="Trebuchet MS"/>
                <a:cs typeface="Trebuchet MS"/>
              </a:rPr>
              <a:t>maneuver.</a:t>
            </a:r>
            <a:endParaRPr lang="en-US" sz="1200">
              <a:latin typeface="Trebuchet MS"/>
              <a:cs typeface="Trebuchet MS"/>
            </a:endParaRP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68</a:t>
            </a:fld>
            <a:endParaRPr lang="en-US"/>
          </a:p>
        </p:txBody>
      </p:sp>
    </p:spTree>
    <p:extLst>
      <p:ext uri="{BB962C8B-B14F-4D97-AF65-F5344CB8AC3E}">
        <p14:creationId xmlns:p14="http://schemas.microsoft.com/office/powerpoint/2010/main" val="153006073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pPr marL="228600" indent="-228600">
              <a:buAutoNum type="arabicPeriod"/>
            </a:pPr>
            <a:r>
              <a:rPr lang="en-US"/>
              <a:t>Trainer has to explain the blind spot areas &amp; angles.</a:t>
            </a:r>
          </a:p>
          <a:p>
            <a:pPr marL="228600" indent="-228600">
              <a:buAutoNum type="arabicPeriod"/>
            </a:pPr>
            <a:r>
              <a:rPr lang="en-US"/>
              <a:t>How to adjust mirror and fit the additional mirrors, cameras to minimize the blind spot area</a:t>
            </a:r>
          </a:p>
          <a:p>
            <a:pPr marL="228600" indent="-228600">
              <a:buAutoNum type="arabicPeriod"/>
            </a:pPr>
            <a:r>
              <a:rPr lang="en-US"/>
              <a:t>Trainer to explain about the right of way at various locations on the road (pedestrians crossings, circles)</a:t>
            </a:r>
          </a:p>
        </p:txBody>
      </p:sp>
      <p:sp>
        <p:nvSpPr>
          <p:cNvPr id="4" name="Slide Number Placeholder 3"/>
          <p:cNvSpPr>
            <a:spLocks noGrp="1"/>
          </p:cNvSpPr>
          <p:nvPr>
            <p:ph type="sldNum" sz="quarter" idx="10"/>
          </p:nvPr>
        </p:nvSpPr>
        <p:spPr/>
        <p:txBody>
          <a:bodyPr/>
          <a:lstStyle/>
          <a:p>
            <a:fld id="{3924C28E-1DB2-4098-AD45-6FC0CF0FCB40}" type="slidenum">
              <a:rPr lang="en-US" smtClean="0"/>
              <a:t>69</a:t>
            </a:fld>
            <a:endParaRPr lang="en-US"/>
          </a:p>
        </p:txBody>
      </p:sp>
    </p:spTree>
    <p:extLst>
      <p:ext uri="{BB962C8B-B14F-4D97-AF65-F5344CB8AC3E}">
        <p14:creationId xmlns:p14="http://schemas.microsoft.com/office/powerpoint/2010/main" val="237174847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pPr marL="228600" indent="-228600">
              <a:buAutoNum type="arabicPeriod"/>
            </a:pPr>
            <a:r>
              <a:rPr lang="en-US"/>
              <a:t>Explain MSMPSL &amp; IPDE rule used for overtaking</a:t>
            </a:r>
          </a:p>
          <a:p>
            <a:pPr marL="228600" indent="-228600">
              <a:buAutoNum type="arabicPeriod"/>
            </a:pPr>
            <a:r>
              <a:rPr lang="en-US"/>
              <a:t>Trainer to explain about the wrong practices being used on road while overtaking to prevent the accidents (indicator flashing, head lights flashing etc.)</a:t>
            </a:r>
          </a:p>
        </p:txBody>
      </p:sp>
      <p:sp>
        <p:nvSpPr>
          <p:cNvPr id="4" name="Slide Number Placeholder 3"/>
          <p:cNvSpPr>
            <a:spLocks noGrp="1"/>
          </p:cNvSpPr>
          <p:nvPr>
            <p:ph type="sldNum" sz="quarter" idx="10"/>
          </p:nvPr>
        </p:nvSpPr>
        <p:spPr/>
        <p:txBody>
          <a:bodyPr/>
          <a:lstStyle/>
          <a:p>
            <a:fld id="{3924C28E-1DB2-4098-AD45-6FC0CF0FCB40}" type="slidenum">
              <a:rPr lang="en-US" smtClean="0"/>
              <a:t>70</a:t>
            </a:fld>
            <a:endParaRPr lang="en-US"/>
          </a:p>
        </p:txBody>
      </p:sp>
    </p:spTree>
    <p:extLst>
      <p:ext uri="{BB962C8B-B14F-4D97-AF65-F5344CB8AC3E}">
        <p14:creationId xmlns:p14="http://schemas.microsoft.com/office/powerpoint/2010/main" val="30173792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pPr marL="228600" indent="-228600">
              <a:buAutoNum type="arabicPeriod"/>
            </a:pPr>
            <a:r>
              <a:rPr lang="en-US"/>
              <a:t>Trainer to explain the steps to be followed by the driver for being overtaken</a:t>
            </a:r>
          </a:p>
          <a:p>
            <a:pPr marL="228600" indent="-228600">
              <a:buAutoNum type="arabicPeriod"/>
            </a:pPr>
            <a:r>
              <a:rPr lang="en-US"/>
              <a:t>Trainer to explain on responsibility of the driver for being ethical</a:t>
            </a:r>
          </a:p>
        </p:txBody>
      </p:sp>
      <p:sp>
        <p:nvSpPr>
          <p:cNvPr id="4" name="Slide Number Placeholder 3"/>
          <p:cNvSpPr>
            <a:spLocks noGrp="1"/>
          </p:cNvSpPr>
          <p:nvPr>
            <p:ph type="sldNum" sz="quarter" idx="10"/>
          </p:nvPr>
        </p:nvSpPr>
        <p:spPr/>
        <p:txBody>
          <a:bodyPr/>
          <a:lstStyle/>
          <a:p>
            <a:fld id="{3924C28E-1DB2-4098-AD45-6FC0CF0FCB40}" type="slidenum">
              <a:rPr lang="en-US" smtClean="0"/>
              <a:t>71</a:t>
            </a:fld>
            <a:endParaRPr lang="en-US"/>
          </a:p>
        </p:txBody>
      </p:sp>
    </p:spTree>
    <p:extLst>
      <p:ext uri="{BB962C8B-B14F-4D97-AF65-F5344CB8AC3E}">
        <p14:creationId xmlns:p14="http://schemas.microsoft.com/office/powerpoint/2010/main" val="212009676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pPr marL="228600" indent="-228600">
              <a:buAutoNum type="arabicPeriod"/>
            </a:pPr>
            <a:r>
              <a:rPr lang="en-US"/>
              <a:t>Trainer to discuss about the places where overtaking is not to be done with examples</a:t>
            </a:r>
          </a:p>
          <a:p>
            <a:pPr marL="228600" indent="-228600">
              <a:buAutoNum type="arabicPeriod"/>
            </a:pPr>
            <a:r>
              <a:rPr lang="en-US"/>
              <a:t>Why should we don’t overtake at railway level crossings? </a:t>
            </a:r>
            <a:r>
              <a:rPr lang="en-US" b="1"/>
              <a:t>Ans</a:t>
            </a:r>
            <a:r>
              <a:rPr lang="en-US"/>
              <a:t>. Road width at railway crossings is narrow hence there are chances of accidents are more.</a:t>
            </a:r>
          </a:p>
        </p:txBody>
      </p:sp>
      <p:sp>
        <p:nvSpPr>
          <p:cNvPr id="4" name="Slide Number Placeholder 3"/>
          <p:cNvSpPr>
            <a:spLocks noGrp="1"/>
          </p:cNvSpPr>
          <p:nvPr>
            <p:ph type="sldNum" sz="quarter" idx="10"/>
          </p:nvPr>
        </p:nvSpPr>
        <p:spPr/>
        <p:txBody>
          <a:bodyPr/>
          <a:lstStyle/>
          <a:p>
            <a:fld id="{3924C28E-1DB2-4098-AD45-6FC0CF0FCB40}" type="slidenum">
              <a:rPr lang="en-US" smtClean="0"/>
              <a:t>72</a:t>
            </a:fld>
            <a:endParaRPr lang="en-US"/>
          </a:p>
        </p:txBody>
      </p:sp>
    </p:spTree>
    <p:extLst>
      <p:ext uri="{BB962C8B-B14F-4D97-AF65-F5344CB8AC3E}">
        <p14:creationId xmlns:p14="http://schemas.microsoft.com/office/powerpoint/2010/main" val="137022012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pPr marL="228600" indent="-228600">
              <a:buAutoNum type="arabicPeriod"/>
            </a:pPr>
            <a:r>
              <a:rPr lang="en-US"/>
              <a:t>Trainer to discuss about the places where overtaking is not to be done with examples</a:t>
            </a:r>
          </a:p>
        </p:txBody>
      </p:sp>
      <p:sp>
        <p:nvSpPr>
          <p:cNvPr id="4" name="Slide Number Placeholder 3"/>
          <p:cNvSpPr>
            <a:spLocks noGrp="1"/>
          </p:cNvSpPr>
          <p:nvPr>
            <p:ph type="sldNum" sz="quarter" idx="10"/>
          </p:nvPr>
        </p:nvSpPr>
        <p:spPr/>
        <p:txBody>
          <a:bodyPr/>
          <a:lstStyle/>
          <a:p>
            <a:fld id="{3924C28E-1DB2-4098-AD45-6FC0CF0FCB40}" type="slidenum">
              <a:rPr lang="en-US" smtClean="0"/>
              <a:t>73</a:t>
            </a:fld>
            <a:endParaRPr lang="en-US"/>
          </a:p>
        </p:txBody>
      </p:sp>
    </p:spTree>
    <p:extLst>
      <p:ext uri="{BB962C8B-B14F-4D97-AF65-F5344CB8AC3E}">
        <p14:creationId xmlns:p14="http://schemas.microsoft.com/office/powerpoint/2010/main" val="425400161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r>
              <a:rPr lang="en-US"/>
              <a:t>1. Trainer to explain</a:t>
            </a:r>
            <a:r>
              <a:rPr lang="en-US" baseline="0"/>
              <a:t> the Picture</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74</a:t>
            </a:fld>
            <a:endParaRPr lang="en-US"/>
          </a:p>
        </p:txBody>
      </p:sp>
    </p:spTree>
    <p:extLst>
      <p:ext uri="{BB962C8B-B14F-4D97-AF65-F5344CB8AC3E}">
        <p14:creationId xmlns:p14="http://schemas.microsoft.com/office/powerpoint/2010/main" val="262651652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pPr marL="228600" indent="-228600">
              <a:buAutoNum type="arabicPeriod"/>
            </a:pPr>
            <a:r>
              <a:rPr lang="en-US"/>
              <a:t>Trainer to explain on the limitations to move the vehicle on reverse direction on main road.</a:t>
            </a:r>
          </a:p>
          <a:p>
            <a:pPr marL="228600" indent="-228600">
              <a:buAutoNum type="arabicPeriod"/>
            </a:pPr>
            <a:r>
              <a:rPr lang="en-US"/>
              <a:t>While driving in reverse direction, driver is suppose to_____</a:t>
            </a:r>
          </a:p>
          <a:p>
            <a:pPr marL="685800" lvl="1" indent="-228600">
              <a:buAutoNum type="arabicPeriod"/>
            </a:pPr>
            <a:r>
              <a:rPr lang="en-US"/>
              <a:t>Look in rear view mirror 2. Look above the shoulder 3. take help of others if required </a:t>
            </a:r>
            <a:r>
              <a:rPr lang="en-US" b="1"/>
              <a:t>4. All of the above</a:t>
            </a:r>
          </a:p>
          <a:p>
            <a:pPr marL="228600" lvl="0" indent="-228600">
              <a:buAutoNum type="arabicPeriod"/>
            </a:pPr>
            <a:r>
              <a:rPr lang="en-US" b="0"/>
              <a:t>The modern vehicles comes with reverse camera which assists the driver while reversing the vehicle</a:t>
            </a:r>
          </a:p>
        </p:txBody>
      </p:sp>
      <p:sp>
        <p:nvSpPr>
          <p:cNvPr id="4" name="Slide Number Placeholder 3"/>
          <p:cNvSpPr>
            <a:spLocks noGrp="1"/>
          </p:cNvSpPr>
          <p:nvPr>
            <p:ph type="sldNum" sz="quarter" idx="10"/>
          </p:nvPr>
        </p:nvSpPr>
        <p:spPr/>
        <p:txBody>
          <a:bodyPr/>
          <a:lstStyle/>
          <a:p>
            <a:fld id="{3924C28E-1DB2-4098-AD45-6FC0CF0FCB40}" type="slidenum">
              <a:rPr lang="en-US" smtClean="0"/>
              <a:t>76</a:t>
            </a:fld>
            <a:endParaRPr lang="en-US"/>
          </a:p>
        </p:txBody>
      </p:sp>
    </p:spTree>
    <p:extLst>
      <p:ext uri="{BB962C8B-B14F-4D97-AF65-F5344CB8AC3E}">
        <p14:creationId xmlns:p14="http://schemas.microsoft.com/office/powerpoint/2010/main" val="203741426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r>
              <a:rPr lang="en-US"/>
              <a:t>1. What are the different types of parking?</a:t>
            </a:r>
          </a:p>
        </p:txBody>
      </p:sp>
      <p:sp>
        <p:nvSpPr>
          <p:cNvPr id="4" name="Slide Number Placeholder 3"/>
          <p:cNvSpPr>
            <a:spLocks noGrp="1"/>
          </p:cNvSpPr>
          <p:nvPr>
            <p:ph type="sldNum" sz="quarter" idx="10"/>
          </p:nvPr>
        </p:nvSpPr>
        <p:spPr/>
        <p:txBody>
          <a:bodyPr/>
          <a:lstStyle/>
          <a:p>
            <a:fld id="{3924C28E-1DB2-4098-AD45-6FC0CF0FCB40}" type="slidenum">
              <a:rPr lang="en-US" smtClean="0"/>
              <a:t>78</a:t>
            </a:fld>
            <a:endParaRPr lang="en-US"/>
          </a:p>
        </p:txBody>
      </p:sp>
    </p:spTree>
    <p:extLst>
      <p:ext uri="{BB962C8B-B14F-4D97-AF65-F5344CB8AC3E}">
        <p14:creationId xmlns:p14="http://schemas.microsoft.com/office/powerpoint/2010/main" val="176878692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r>
              <a:rPr lang="en-US"/>
              <a:t>1. Trainer to explain do’s &amp; don’ts of parking of vehicle at various places.</a:t>
            </a:r>
          </a:p>
        </p:txBody>
      </p:sp>
      <p:sp>
        <p:nvSpPr>
          <p:cNvPr id="4" name="Slide Number Placeholder 3"/>
          <p:cNvSpPr>
            <a:spLocks noGrp="1"/>
          </p:cNvSpPr>
          <p:nvPr>
            <p:ph type="sldNum" sz="quarter" idx="10"/>
          </p:nvPr>
        </p:nvSpPr>
        <p:spPr/>
        <p:txBody>
          <a:bodyPr/>
          <a:lstStyle/>
          <a:p>
            <a:fld id="{3924C28E-1DB2-4098-AD45-6FC0CF0FCB40}" type="slidenum">
              <a:rPr lang="en-US" smtClean="0"/>
              <a:t>79</a:t>
            </a:fld>
            <a:endParaRPr lang="en-US"/>
          </a:p>
        </p:txBody>
      </p:sp>
    </p:spTree>
    <p:extLst>
      <p:ext uri="{BB962C8B-B14F-4D97-AF65-F5344CB8AC3E}">
        <p14:creationId xmlns:p14="http://schemas.microsoft.com/office/powerpoint/2010/main" val="1694377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490FE076-129B-43AD-8982-EE30FFBA4590}"/>
              </a:ext>
            </a:extLst>
          </p:cNvPr>
          <p:cNvSpPr>
            <a:spLocks noGrp="1" noRot="1" noChangeAspect="1" noTextEdit="1"/>
          </p:cNvSpPr>
          <p:nvPr>
            <p:ph type="sldImg"/>
          </p:nvPr>
        </p:nvSpPr>
        <p:spPr>
          <a:ln/>
        </p:spPr>
      </p:sp>
      <p:sp>
        <p:nvSpPr>
          <p:cNvPr id="24579" name="Notes Placeholder 2">
            <a:extLst>
              <a:ext uri="{FF2B5EF4-FFF2-40B4-BE49-F238E27FC236}">
                <a16:creationId xmlns:a16="http://schemas.microsoft.com/office/drawing/2014/main" id="{C1E0E4DE-D650-472F-B35E-B6E8F4CF0EE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 Notes:- 1) Explain the purpose of the cylinder block.</a:t>
            </a:r>
          </a:p>
          <a:p>
            <a:r>
              <a:rPr lang="en-US" altLang="en-US"/>
              <a:t>Questions –</a:t>
            </a:r>
            <a:r>
              <a:rPr lang="en-US" altLang="en-US" baseline="0"/>
              <a:t> How many cylinders are there in this block shown here? ( </a:t>
            </a:r>
            <a:r>
              <a:rPr lang="en-US" altLang="en-US" b="1" baseline="0"/>
              <a:t>4</a:t>
            </a:r>
            <a:r>
              <a:rPr lang="en-US" altLang="en-US" baseline="0"/>
              <a:t> or 6 cylinder)</a:t>
            </a:r>
            <a:endParaRPr lang="en-US" altLang="en-US"/>
          </a:p>
        </p:txBody>
      </p:sp>
      <p:sp>
        <p:nvSpPr>
          <p:cNvPr id="24580" name="Slide Number Placeholder 3">
            <a:extLst>
              <a:ext uri="{FF2B5EF4-FFF2-40B4-BE49-F238E27FC236}">
                <a16:creationId xmlns:a16="http://schemas.microsoft.com/office/drawing/2014/main" id="{941DA460-FED2-4DF5-AD2F-CC8755A16D0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7CFE2244-4EEF-4988-8AD8-CD5386DD4602}" type="slidenum">
              <a:rPr lang="en-US" altLang="en-US"/>
              <a:pPr>
                <a:spcBef>
                  <a:spcPct val="0"/>
                </a:spcBef>
              </a:pPr>
              <a:t>9</a:t>
            </a:fld>
            <a:endParaRPr lang="en-US"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r>
              <a:rPr lang="en-US"/>
              <a:t>1. Trainer to explain do’s &amp; don’ts of parking of vehicle at various places.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24C28E-1DB2-4098-AD45-6FC0CF0FCB4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4754757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pPr marL="228600" indent="-228600">
              <a:buAutoNum type="arabicPeriod"/>
            </a:pPr>
            <a:r>
              <a:rPr lang="en-US"/>
              <a:t>Where do use parallel parking?</a:t>
            </a:r>
          </a:p>
          <a:p>
            <a:pPr marL="228600" indent="-228600">
              <a:buAutoNum type="arabicPeriod"/>
            </a:pPr>
            <a:r>
              <a:rPr lang="en-US"/>
              <a:t>Explain on</a:t>
            </a:r>
            <a:r>
              <a:rPr lang="en-US" baseline="0"/>
              <a:t> parallel Parking</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81</a:t>
            </a:fld>
            <a:endParaRPr lang="en-US"/>
          </a:p>
        </p:txBody>
      </p:sp>
    </p:spTree>
    <p:extLst>
      <p:ext uri="{BB962C8B-B14F-4D97-AF65-F5344CB8AC3E}">
        <p14:creationId xmlns:p14="http://schemas.microsoft.com/office/powerpoint/2010/main" val="176298145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pPr marL="228600" indent="-228600">
              <a:buAutoNum type="arabicPeriod"/>
            </a:pPr>
            <a:r>
              <a:rPr lang="en-US"/>
              <a:t>Where do you use the angular parking? Ans. </a:t>
            </a:r>
            <a:r>
              <a:rPr lang="en-US" b="1"/>
              <a:t>Offices, Shopping malls etc.</a:t>
            </a:r>
          </a:p>
          <a:p>
            <a:pPr marL="228600" indent="-228600">
              <a:buAutoNum type="arabicPeriod"/>
            </a:pPr>
            <a:r>
              <a:rPr lang="en-US" b="0"/>
              <a:t>Which is most common type of parking? Ans. </a:t>
            </a:r>
            <a:r>
              <a:rPr lang="en-US" b="1"/>
              <a:t>Perpendicular Parking</a:t>
            </a:r>
          </a:p>
        </p:txBody>
      </p:sp>
      <p:sp>
        <p:nvSpPr>
          <p:cNvPr id="4" name="Slide Number Placeholder 3"/>
          <p:cNvSpPr>
            <a:spLocks noGrp="1"/>
          </p:cNvSpPr>
          <p:nvPr>
            <p:ph type="sldNum" sz="quarter" idx="10"/>
          </p:nvPr>
        </p:nvSpPr>
        <p:spPr/>
        <p:txBody>
          <a:bodyPr/>
          <a:lstStyle/>
          <a:p>
            <a:fld id="{3924C28E-1DB2-4098-AD45-6FC0CF0FCB40}" type="slidenum">
              <a:rPr lang="en-US" smtClean="0"/>
              <a:t>82</a:t>
            </a:fld>
            <a:endParaRPr lang="en-US"/>
          </a:p>
        </p:txBody>
      </p:sp>
    </p:spTree>
    <p:extLst>
      <p:ext uri="{BB962C8B-B14F-4D97-AF65-F5344CB8AC3E}">
        <p14:creationId xmlns:p14="http://schemas.microsoft.com/office/powerpoint/2010/main" val="189883186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Explain the parking techniques while uphill or down hill parking?</a:t>
            </a:r>
          </a:p>
          <a:p>
            <a:pPr marL="228600" indent="-228600">
              <a:buAutoNum type="arabicPeriod"/>
            </a:pPr>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83</a:t>
            </a:fld>
            <a:endParaRPr lang="en-US"/>
          </a:p>
        </p:txBody>
      </p:sp>
    </p:spTree>
    <p:extLst>
      <p:ext uri="{BB962C8B-B14F-4D97-AF65-F5344CB8AC3E}">
        <p14:creationId xmlns:p14="http://schemas.microsoft.com/office/powerpoint/2010/main" val="275131722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r>
              <a:rPr lang="en-US"/>
              <a:t>1. Explain no parking areas.</a:t>
            </a:r>
          </a:p>
        </p:txBody>
      </p:sp>
      <p:sp>
        <p:nvSpPr>
          <p:cNvPr id="4" name="Slide Number Placeholder 3"/>
          <p:cNvSpPr>
            <a:spLocks noGrp="1"/>
          </p:cNvSpPr>
          <p:nvPr>
            <p:ph type="sldNum" sz="quarter" idx="10"/>
          </p:nvPr>
        </p:nvSpPr>
        <p:spPr/>
        <p:txBody>
          <a:bodyPr/>
          <a:lstStyle/>
          <a:p>
            <a:fld id="{3924C28E-1DB2-4098-AD45-6FC0CF0FCB40}" type="slidenum">
              <a:rPr lang="en-US" smtClean="0"/>
              <a:t>84</a:t>
            </a:fld>
            <a:endParaRPr lang="en-US"/>
          </a:p>
        </p:txBody>
      </p:sp>
    </p:spTree>
    <p:extLst>
      <p:ext uri="{BB962C8B-B14F-4D97-AF65-F5344CB8AC3E}">
        <p14:creationId xmlns:p14="http://schemas.microsoft.com/office/powerpoint/2010/main" val="362360761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Notes:</a:t>
            </a:r>
          </a:p>
          <a:p>
            <a:r>
              <a:rPr lang="en-US"/>
              <a:t>1. Trainer to explain the correct parking areas &amp; methods?</a:t>
            </a:r>
          </a:p>
        </p:txBody>
      </p:sp>
      <p:sp>
        <p:nvSpPr>
          <p:cNvPr id="4" name="Slide Number Placeholder 3"/>
          <p:cNvSpPr>
            <a:spLocks noGrp="1"/>
          </p:cNvSpPr>
          <p:nvPr>
            <p:ph type="sldNum" sz="quarter" idx="10"/>
          </p:nvPr>
        </p:nvSpPr>
        <p:spPr/>
        <p:txBody>
          <a:bodyPr/>
          <a:lstStyle/>
          <a:p>
            <a:fld id="{3924C28E-1DB2-4098-AD45-6FC0CF0FCB40}" type="slidenum">
              <a:rPr lang="en-US" smtClean="0"/>
              <a:t>85</a:t>
            </a:fld>
            <a:endParaRPr lang="en-US"/>
          </a:p>
        </p:txBody>
      </p:sp>
    </p:spTree>
    <p:extLst>
      <p:ext uri="{BB962C8B-B14F-4D97-AF65-F5344CB8AC3E}">
        <p14:creationId xmlns:p14="http://schemas.microsoft.com/office/powerpoint/2010/main" val="101414508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r>
              <a:rPr lang="en-US"/>
              <a:t>1. What are the responsibilities of driver?</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924C28E-1DB2-4098-AD45-6FC0CF0FCB40}"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86</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30722237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What is the definition of driver?</a:t>
            </a:r>
          </a:p>
          <a:p>
            <a:pPr marL="228600" indent="-228600">
              <a:buAutoNum type="arabicPeriod"/>
            </a:pPr>
            <a:r>
              <a:rPr lang="en-US"/>
              <a:t>Explain the meaning of each abbreviated word in regional language.</a:t>
            </a:r>
          </a:p>
        </p:txBody>
      </p:sp>
      <p:sp>
        <p:nvSpPr>
          <p:cNvPr id="4" name="Slide Number Placeholder 3"/>
          <p:cNvSpPr>
            <a:spLocks noGrp="1"/>
          </p:cNvSpPr>
          <p:nvPr>
            <p:ph type="sldNum" sz="quarter" idx="10"/>
          </p:nvPr>
        </p:nvSpPr>
        <p:spPr/>
        <p:txBody>
          <a:bodyPr/>
          <a:lstStyle/>
          <a:p>
            <a:fld id="{3924C28E-1DB2-4098-AD45-6FC0CF0FCB40}" type="slidenum">
              <a:rPr lang="en-US" smtClean="0"/>
              <a:t>87</a:t>
            </a:fld>
            <a:endParaRPr lang="en-US"/>
          </a:p>
        </p:txBody>
      </p:sp>
    </p:spTree>
    <p:extLst>
      <p:ext uri="{BB962C8B-B14F-4D97-AF65-F5344CB8AC3E}">
        <p14:creationId xmlns:p14="http://schemas.microsoft.com/office/powerpoint/2010/main" val="330592094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r>
              <a:rPr lang="en-US"/>
              <a:t>1.What are the qualities</a:t>
            </a:r>
            <a:r>
              <a:rPr lang="en-US" baseline="0"/>
              <a:t> of a good Driver?</a:t>
            </a:r>
          </a:p>
          <a:p>
            <a:r>
              <a:rPr lang="en-US" baseline="0"/>
              <a:t>2. Why is concentration and being responsible important while driving?</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88</a:t>
            </a:fld>
            <a:endParaRPr lang="en-US"/>
          </a:p>
        </p:txBody>
      </p:sp>
    </p:spTree>
    <p:extLst>
      <p:ext uri="{BB962C8B-B14F-4D97-AF65-F5344CB8AC3E}">
        <p14:creationId xmlns:p14="http://schemas.microsoft.com/office/powerpoint/2010/main" val="110078634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r>
              <a:rPr lang="en-US"/>
              <a:t>1.Why</a:t>
            </a:r>
            <a:r>
              <a:rPr lang="en-US" baseline="0"/>
              <a:t> does Driver need patience while driving?</a:t>
            </a:r>
          </a:p>
          <a:p>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89</a:t>
            </a:fld>
            <a:endParaRPr lang="en-US"/>
          </a:p>
        </p:txBody>
      </p:sp>
    </p:spTree>
    <p:extLst>
      <p:ext uri="{BB962C8B-B14F-4D97-AF65-F5344CB8AC3E}">
        <p14:creationId xmlns:p14="http://schemas.microsoft.com/office/powerpoint/2010/main" val="12379725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a:extLst>
              <a:ext uri="{FF2B5EF4-FFF2-40B4-BE49-F238E27FC236}">
                <a16:creationId xmlns:a16="http://schemas.microsoft.com/office/drawing/2014/main" id="{A8023B16-8957-420A-AF44-6CBB33948951}"/>
              </a:ext>
            </a:extLst>
          </p:cNvPr>
          <p:cNvSpPr>
            <a:spLocks noGrp="1" noRot="1" noChangeAspect="1" noTextEdit="1"/>
          </p:cNvSpPr>
          <p:nvPr>
            <p:ph type="sldImg"/>
          </p:nvPr>
        </p:nvSpPr>
        <p:spPr>
          <a:ln/>
        </p:spPr>
      </p:sp>
      <p:sp>
        <p:nvSpPr>
          <p:cNvPr id="26627" name="Notes Placeholder 2">
            <a:extLst>
              <a:ext uri="{FF2B5EF4-FFF2-40B4-BE49-F238E27FC236}">
                <a16:creationId xmlns:a16="http://schemas.microsoft.com/office/drawing/2014/main" id="{9FA3028A-2C0B-40FF-9B0B-119137B3DB6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a:t>
            </a:r>
            <a:r>
              <a:rPr lang="en-US" altLang="en-US" baseline="0"/>
              <a:t> Notes :- 1) Major components fitted in cylinder head and their working</a:t>
            </a:r>
          </a:p>
          <a:p>
            <a:r>
              <a:rPr lang="en-US" altLang="en-US" baseline="0"/>
              <a:t>2) How many valves are there in this cylinder head shown ( 4, 6, </a:t>
            </a:r>
            <a:r>
              <a:rPr lang="en-US" altLang="en-US" b="1" baseline="0">
                <a:solidFill>
                  <a:srgbClr val="FF0000"/>
                </a:solidFill>
                <a:highlight>
                  <a:srgbClr val="FFFF00"/>
                </a:highlight>
              </a:rPr>
              <a:t>8</a:t>
            </a:r>
            <a:r>
              <a:rPr lang="en-US" altLang="en-US" baseline="0">
                <a:solidFill>
                  <a:srgbClr val="FF0000"/>
                </a:solidFill>
              </a:rPr>
              <a:t> </a:t>
            </a:r>
            <a:r>
              <a:rPr lang="en-US" altLang="en-US" baseline="0"/>
              <a:t>or 12 valves)</a:t>
            </a:r>
            <a:endParaRPr lang="en-US" altLang="en-US"/>
          </a:p>
        </p:txBody>
      </p:sp>
      <p:sp>
        <p:nvSpPr>
          <p:cNvPr id="26628" name="Slide Number Placeholder 3">
            <a:extLst>
              <a:ext uri="{FF2B5EF4-FFF2-40B4-BE49-F238E27FC236}">
                <a16:creationId xmlns:a16="http://schemas.microsoft.com/office/drawing/2014/main" id="{348A54B7-4D58-400B-8581-E646CEBE363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77177595-3E8F-4803-A684-54C946A5AABD}" type="slidenum">
              <a:rPr lang="en-US" altLang="en-US"/>
              <a:pPr>
                <a:spcBef>
                  <a:spcPct val="0"/>
                </a:spcBef>
              </a:pPr>
              <a:t>10</a:t>
            </a:fld>
            <a:endParaRPr lang="en-US" alt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r>
              <a:rPr lang="en-US"/>
              <a:t>1.Why</a:t>
            </a:r>
            <a:r>
              <a:rPr lang="en-US" baseline="0"/>
              <a:t> it is required to adhere to traffic Rules?</a:t>
            </a:r>
          </a:p>
          <a:p>
            <a:r>
              <a:rPr lang="en-US" baseline="0"/>
              <a:t>2. Why is concentration and being responsible important while driving?</a:t>
            </a:r>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90</a:t>
            </a:fld>
            <a:endParaRPr lang="en-US"/>
          </a:p>
        </p:txBody>
      </p:sp>
    </p:spTree>
    <p:extLst>
      <p:ext uri="{BB962C8B-B14F-4D97-AF65-F5344CB8AC3E}">
        <p14:creationId xmlns:p14="http://schemas.microsoft.com/office/powerpoint/2010/main" val="58988034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r>
              <a:rPr lang="en-US"/>
              <a:t>1.What are main vehicle aggregates?</a:t>
            </a:r>
            <a:r>
              <a:rPr lang="en-US" baseline="0"/>
              <a:t> (Engine, Transmission, suspension, chassis, steering, Braking system, electrical system &amp; AC)</a:t>
            </a:r>
          </a:p>
          <a:p>
            <a:r>
              <a:rPr lang="en-US" baseline="0"/>
              <a:t>2. Importance of Routine vehicle maintenance schedule. </a:t>
            </a:r>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91</a:t>
            </a:fld>
            <a:endParaRPr lang="en-US"/>
          </a:p>
        </p:txBody>
      </p:sp>
    </p:spTree>
    <p:extLst>
      <p:ext uri="{BB962C8B-B14F-4D97-AF65-F5344CB8AC3E}">
        <p14:creationId xmlns:p14="http://schemas.microsoft.com/office/powerpoint/2010/main" val="425244841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r>
              <a:rPr lang="en-US"/>
              <a:t>1. What are the documents to be carried while driving? Dos &amp; don’ts.</a:t>
            </a: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92</a:t>
            </a:fld>
            <a:endParaRPr lang="en-US"/>
          </a:p>
        </p:txBody>
      </p:sp>
    </p:spTree>
    <p:extLst>
      <p:ext uri="{BB962C8B-B14F-4D97-AF65-F5344CB8AC3E}">
        <p14:creationId xmlns:p14="http://schemas.microsoft.com/office/powerpoint/2010/main" val="412852668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r>
              <a:rPr lang="en-US"/>
              <a:t>1. Dos &amp; don’ts</a:t>
            </a:r>
            <a:r>
              <a:rPr lang="en-US" baseline="0"/>
              <a:t> for good driving?</a:t>
            </a:r>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93</a:t>
            </a:fld>
            <a:endParaRPr lang="en-US"/>
          </a:p>
        </p:txBody>
      </p:sp>
    </p:spTree>
    <p:extLst>
      <p:ext uri="{BB962C8B-B14F-4D97-AF65-F5344CB8AC3E}">
        <p14:creationId xmlns:p14="http://schemas.microsoft.com/office/powerpoint/2010/main" val="289412811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r>
              <a:rPr lang="en-US"/>
              <a:t>1. What to do in case</a:t>
            </a:r>
            <a:r>
              <a:rPr lang="en-US" baseline="0"/>
              <a:t> you witness an accident? </a:t>
            </a:r>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94</a:t>
            </a:fld>
            <a:endParaRPr lang="en-US"/>
          </a:p>
        </p:txBody>
      </p:sp>
    </p:spTree>
    <p:extLst>
      <p:ext uri="{BB962C8B-B14F-4D97-AF65-F5344CB8AC3E}">
        <p14:creationId xmlns:p14="http://schemas.microsoft.com/office/powerpoint/2010/main" val="3903010855"/>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r>
              <a:rPr lang="en-US"/>
              <a:t>1. What to do in case of Vehicle breakdown?</a:t>
            </a: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95</a:t>
            </a:fld>
            <a:endParaRPr lang="en-US"/>
          </a:p>
        </p:txBody>
      </p:sp>
    </p:spTree>
    <p:extLst>
      <p:ext uri="{BB962C8B-B14F-4D97-AF65-F5344CB8AC3E}">
        <p14:creationId xmlns:p14="http://schemas.microsoft.com/office/powerpoint/2010/main" val="138316495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Trainers Note:-</a:t>
            </a:r>
          </a:p>
          <a:p>
            <a:r>
              <a:rPr lang="en-US"/>
              <a:t>1. List</a:t>
            </a:r>
            <a:r>
              <a:rPr lang="en-US" baseline="0"/>
              <a:t> some of the bad driving habits?</a:t>
            </a:r>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96</a:t>
            </a:fld>
            <a:endParaRPr lang="en-US"/>
          </a:p>
        </p:txBody>
      </p:sp>
    </p:spTree>
    <p:extLst>
      <p:ext uri="{BB962C8B-B14F-4D97-AF65-F5344CB8AC3E}">
        <p14:creationId xmlns:p14="http://schemas.microsoft.com/office/powerpoint/2010/main" val="162970086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Trainer Notes:</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GB" sz="1200" spc="-25" baseline="0">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What is defensive Driving?</a:t>
            </a:r>
            <a:r>
              <a:rPr lang="en-GB" sz="1200" b="1" kern="0" spc="-25">
                <a:solidFill>
                  <a:srgbClr val="000000"/>
                </a:solidFill>
                <a:latin typeface="Calibri" panose="020F0502020204030204" pitchFamily="34" charset="0"/>
                <a:cs typeface="Times New Roman" panose="02020603050405020304" pitchFamily="18" charset="0"/>
              </a:rPr>
              <a:t>   </a:t>
            </a:r>
            <a:endParaRPr lang="en-GB" sz="1200" b="0" kern="0" spc="-25">
              <a:solidFill>
                <a:srgbClr val="000000"/>
              </a:solidFill>
              <a:latin typeface="Calibri" panose="020F0502020204030204" pitchFamily="34" charset="0"/>
              <a:cs typeface="Times New Roman" panose="02020603050405020304" pitchFamily="18" charset="0"/>
            </a:endParaRP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GB" sz="1200" b="0" kern="0" spc="-25">
                <a:solidFill>
                  <a:srgbClr val="000000"/>
                </a:solidFill>
                <a:latin typeface="Calibri" panose="020F0502020204030204" pitchFamily="34" charset="0"/>
                <a:cs typeface="Times New Roman" panose="02020603050405020304" pitchFamily="18" charset="0"/>
              </a:rPr>
              <a:t>Trainer to emphasis on defensive driving techniques.</a:t>
            </a:r>
            <a:r>
              <a:rPr lang="en-GB" sz="1200" b="1" kern="0" spc="-25">
                <a:solidFill>
                  <a:srgbClr val="000000"/>
                </a:solidFill>
                <a:latin typeface="Calibri" panose="020F0502020204030204" pitchFamily="34" charset="0"/>
                <a:cs typeface="Times New Roman" panose="02020603050405020304" pitchFamily="18" charset="0"/>
              </a:rPr>
              <a:t>    </a:t>
            </a:r>
            <a:endParaRPr lang="en-US" sz="1200" b="1" kern="1400" spc="-25">
              <a:effectLst/>
              <a:latin typeface="Calibri" panose="020F0502020204030204" pitchFamily="34" charset="0"/>
              <a:cs typeface="Times New Roman" panose="02020603050405020304" pitchFamily="18" charset="0"/>
            </a:endParaRPr>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97</a:t>
            </a:fld>
            <a:endParaRPr lang="en-US"/>
          </a:p>
        </p:txBody>
      </p:sp>
    </p:spTree>
    <p:extLst>
      <p:ext uri="{BB962C8B-B14F-4D97-AF65-F5344CB8AC3E}">
        <p14:creationId xmlns:p14="http://schemas.microsoft.com/office/powerpoint/2010/main" val="348775404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How Defensive Driver will save himself from other erring vehicles?</a:t>
            </a:r>
          </a:p>
          <a:p>
            <a:pPr marL="228600" indent="-228600">
              <a:buAutoNum type="arabicPeriod"/>
            </a:pPr>
            <a:r>
              <a:rPr lang="en-US"/>
              <a:t>Explain formula of “SEEN/ TO BE SEEN” in details.</a:t>
            </a:r>
          </a:p>
        </p:txBody>
      </p:sp>
      <p:sp>
        <p:nvSpPr>
          <p:cNvPr id="4" name="Slide Number Placeholder 3"/>
          <p:cNvSpPr>
            <a:spLocks noGrp="1"/>
          </p:cNvSpPr>
          <p:nvPr>
            <p:ph type="sldNum" sz="quarter" idx="10"/>
          </p:nvPr>
        </p:nvSpPr>
        <p:spPr/>
        <p:txBody>
          <a:bodyPr/>
          <a:lstStyle/>
          <a:p>
            <a:fld id="{3924C28E-1DB2-4098-AD45-6FC0CF0FCB40}" type="slidenum">
              <a:rPr lang="en-US" smtClean="0"/>
              <a:t>98</a:t>
            </a:fld>
            <a:endParaRPr lang="en-US"/>
          </a:p>
        </p:txBody>
      </p:sp>
    </p:spTree>
    <p:extLst>
      <p:ext uri="{BB962C8B-B14F-4D97-AF65-F5344CB8AC3E}">
        <p14:creationId xmlns:p14="http://schemas.microsoft.com/office/powerpoint/2010/main" val="1608939566"/>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pPr marL="228600" indent="-228600">
              <a:buAutoNum type="arabicPeriod"/>
            </a:pPr>
            <a:r>
              <a:rPr lang="en-US"/>
              <a:t>Trainer to explain the importance of following traffic rules in</a:t>
            </a:r>
            <a:r>
              <a:rPr lang="en-US" baseline="0"/>
              <a:t> avoiding accidents.</a:t>
            </a:r>
            <a:r>
              <a:rPr lang="en-US"/>
              <a:t> </a:t>
            </a:r>
          </a:p>
          <a:p>
            <a:pPr marL="228600" indent="-228600">
              <a:buAutoNum type="arabicPeriod"/>
            </a:pPr>
            <a:r>
              <a:rPr lang="en-US"/>
              <a:t>Explain the importance</a:t>
            </a:r>
            <a:r>
              <a:rPr lang="en-US" baseline="0"/>
              <a:t> of dipping of Head Lights while crossing on-coming vehicle during night.</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99</a:t>
            </a:fld>
            <a:endParaRPr lang="en-US"/>
          </a:p>
        </p:txBody>
      </p:sp>
    </p:spTree>
    <p:extLst>
      <p:ext uri="{BB962C8B-B14F-4D97-AF65-F5344CB8AC3E}">
        <p14:creationId xmlns:p14="http://schemas.microsoft.com/office/powerpoint/2010/main" val="2637101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a:extLst>
              <a:ext uri="{FF2B5EF4-FFF2-40B4-BE49-F238E27FC236}">
                <a16:creationId xmlns:a16="http://schemas.microsoft.com/office/drawing/2014/main" id="{60347E9F-9B19-4FEE-8814-A43C4DBCE158}"/>
              </a:ext>
            </a:extLst>
          </p:cNvPr>
          <p:cNvSpPr>
            <a:spLocks noGrp="1" noRot="1" noChangeAspect="1" noTextEdit="1"/>
          </p:cNvSpPr>
          <p:nvPr>
            <p:ph type="sldImg"/>
          </p:nvPr>
        </p:nvSpPr>
        <p:spPr>
          <a:ln/>
        </p:spPr>
      </p:sp>
      <p:sp>
        <p:nvSpPr>
          <p:cNvPr id="28675" name="Notes Placeholder 2">
            <a:extLst>
              <a:ext uri="{FF2B5EF4-FFF2-40B4-BE49-F238E27FC236}">
                <a16:creationId xmlns:a16="http://schemas.microsoft.com/office/drawing/2014/main" id="{7F9F280B-DF2C-4A89-A089-8F003190518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 Notes:-</a:t>
            </a:r>
            <a:r>
              <a:rPr lang="en-US" altLang="en-US" baseline="0"/>
              <a:t> 1) Explain about the movement of the piston </a:t>
            </a:r>
          </a:p>
          <a:p>
            <a:r>
              <a:rPr lang="en-US" altLang="en-US" baseline="0"/>
              <a:t>2) Explain Power flow from Piston to Gudgeon Pin to Connecting rod to Crankshaft.</a:t>
            </a:r>
          </a:p>
          <a:p>
            <a:r>
              <a:rPr lang="en-US" altLang="en-US" baseline="0"/>
              <a:t>3) What is the material of the piston ?( Cast Iron or </a:t>
            </a:r>
            <a:r>
              <a:rPr lang="en-US" altLang="en-US" b="1" baseline="0"/>
              <a:t>Aluminum Alloy </a:t>
            </a:r>
            <a:r>
              <a:rPr lang="en-US" altLang="en-US" baseline="0"/>
              <a:t>or Aluminum )</a:t>
            </a:r>
          </a:p>
          <a:p>
            <a:r>
              <a:rPr lang="en-US" altLang="en-US" baseline="0"/>
              <a:t>4) What are various components of the piston assembly ? ( Piston, Piston Rings, Gudgeon Pin, Circlips)</a:t>
            </a:r>
          </a:p>
          <a:p>
            <a:r>
              <a:rPr lang="en-US" altLang="en-US" baseline="0"/>
              <a:t>5) What are the two ends of the connecting rod called as?? ( Big end &amp; Small end)</a:t>
            </a:r>
            <a:endParaRPr lang="en-US" altLang="en-US"/>
          </a:p>
        </p:txBody>
      </p:sp>
      <p:sp>
        <p:nvSpPr>
          <p:cNvPr id="28676" name="Slide Number Placeholder 3">
            <a:extLst>
              <a:ext uri="{FF2B5EF4-FFF2-40B4-BE49-F238E27FC236}">
                <a16:creationId xmlns:a16="http://schemas.microsoft.com/office/drawing/2014/main" id="{BC4640C0-F7B5-4156-8DE0-785B7FA0C69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C72E008F-6E1B-49CC-BDF6-15BDE953F31B}" type="slidenum">
              <a:rPr lang="en-US" altLang="en-US"/>
              <a:pPr>
                <a:spcBef>
                  <a:spcPct val="0"/>
                </a:spcBef>
              </a:pPr>
              <a:t>11</a:t>
            </a:fld>
            <a:endParaRPr lang="en-US" altLang="en-US"/>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pPr marL="228600" indent="-228600">
              <a:buAutoNum type="arabicPeriod"/>
            </a:pPr>
            <a:r>
              <a:rPr lang="en-US" baseline="0"/>
              <a:t>Trainer to explain why to avoid Excess speed.</a:t>
            </a:r>
          </a:p>
          <a:p>
            <a:pPr marL="228600" indent="-228600">
              <a:buAutoNum type="arabicPeriod"/>
            </a:pPr>
            <a:r>
              <a:rPr lang="en-US" baseline="0"/>
              <a:t>Why it is important to avoid distractions on Road &amp; what are major distractions?</a:t>
            </a:r>
          </a:p>
          <a:p>
            <a:pPr marL="228600" indent="-228600">
              <a:buAutoNum type="arabicPeriod"/>
            </a:pPr>
            <a:r>
              <a:rPr lang="en-US" baseline="0"/>
              <a:t>Trainer to tell on safe distance rule in further slides.</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100</a:t>
            </a:fld>
            <a:endParaRPr lang="en-US"/>
          </a:p>
        </p:txBody>
      </p:sp>
    </p:spTree>
    <p:extLst>
      <p:ext uri="{BB962C8B-B14F-4D97-AF65-F5344CB8AC3E}">
        <p14:creationId xmlns:p14="http://schemas.microsoft.com/office/powerpoint/2010/main" val="157550984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Trainer</a:t>
            </a:r>
            <a:r>
              <a:rPr lang="en-US" baseline="0"/>
              <a:t> to explain on importance of “Right of Way - Lane Driving” &amp; how it helps in avoiding accidents.</a:t>
            </a:r>
          </a:p>
          <a:p>
            <a:pPr marL="0" indent="0">
              <a:buNone/>
            </a:pP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101</a:t>
            </a:fld>
            <a:endParaRPr lang="en-US"/>
          </a:p>
        </p:txBody>
      </p:sp>
    </p:spTree>
    <p:extLst>
      <p:ext uri="{BB962C8B-B14F-4D97-AF65-F5344CB8AC3E}">
        <p14:creationId xmlns:p14="http://schemas.microsoft.com/office/powerpoint/2010/main" val="3987119401"/>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Trainer</a:t>
            </a:r>
            <a:r>
              <a:rPr lang="en-US" baseline="0"/>
              <a:t> to explain on importance of “Right of Way – intersection/roundabouts” &amp; how to negotiate the same.</a:t>
            </a:r>
          </a:p>
          <a:p>
            <a:pPr marL="228600" indent="-228600">
              <a:buAutoNum type="arabicPeriod"/>
            </a:pPr>
            <a:r>
              <a:rPr lang="en-US" baseline="0"/>
              <a:t>Trainer to explain on way to cross unmanned Railway crossings.</a:t>
            </a:r>
          </a:p>
          <a:p>
            <a:pPr marL="0" indent="0">
              <a:buNone/>
            </a:pPr>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102</a:t>
            </a:fld>
            <a:endParaRPr lang="en-US"/>
          </a:p>
        </p:txBody>
      </p:sp>
    </p:spTree>
    <p:extLst>
      <p:ext uri="{BB962C8B-B14F-4D97-AF65-F5344CB8AC3E}">
        <p14:creationId xmlns:p14="http://schemas.microsoft.com/office/powerpoint/2010/main" val="58590106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Trainer</a:t>
            </a:r>
            <a:r>
              <a:rPr lang="en-US" baseline="0"/>
              <a:t> to explain on importance of “Right of Way – at junctions” by playing suitable videos.</a:t>
            </a:r>
          </a:p>
          <a:p>
            <a:pPr marL="228600" indent="-228600">
              <a:buAutoNum type="arabicPeriod"/>
            </a:pPr>
            <a:r>
              <a:rPr lang="en-US" baseline="0"/>
              <a:t>Trainer to explain the difference in blinking amber light &amp; blinking Red Traffic Light. </a:t>
            </a:r>
          </a:p>
          <a:p>
            <a:pPr marL="0" indent="0">
              <a:buNone/>
            </a:pPr>
            <a:endParaRPr lang="en-US"/>
          </a:p>
          <a:p>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103</a:t>
            </a:fld>
            <a:endParaRPr lang="en-US"/>
          </a:p>
        </p:txBody>
      </p:sp>
    </p:spTree>
    <p:extLst>
      <p:ext uri="{BB962C8B-B14F-4D97-AF65-F5344CB8AC3E}">
        <p14:creationId xmlns:p14="http://schemas.microsoft.com/office/powerpoint/2010/main" val="4003214535"/>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a:extLst>
              <a:ext uri="{FF2B5EF4-FFF2-40B4-BE49-F238E27FC236}">
                <a16:creationId xmlns:a16="http://schemas.microsoft.com/office/drawing/2014/main" id="{533B84F8-2AF1-4C02-9B42-8D6AEC55FE52}"/>
              </a:ext>
            </a:extLst>
          </p:cNvPr>
          <p:cNvSpPr>
            <a:spLocks noGrp="1" noRot="1" noChangeAspect="1" noTextEdit="1"/>
          </p:cNvSpPr>
          <p:nvPr>
            <p:ph type="sldImg"/>
          </p:nvPr>
        </p:nvSpPr>
        <p:spPr>
          <a:ln/>
        </p:spPr>
      </p:sp>
      <p:sp>
        <p:nvSpPr>
          <p:cNvPr id="88067" name="Notes Placeholder 2">
            <a:extLst>
              <a:ext uri="{FF2B5EF4-FFF2-40B4-BE49-F238E27FC236}">
                <a16:creationId xmlns:a16="http://schemas.microsoft.com/office/drawing/2014/main" id="{82D35946-65BE-4C53-9245-AD699C9A0D3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Trainer</a:t>
            </a:r>
            <a:r>
              <a:rPr lang="en-US" altLang="en-US" baseline="0"/>
              <a:t> Notes:</a:t>
            </a:r>
          </a:p>
          <a:p>
            <a:pPr marL="228600" indent="-228600">
              <a:buAutoNum type="arabicPeriod"/>
            </a:pPr>
            <a:r>
              <a:rPr lang="en-US" altLang="en-US" baseline="0"/>
              <a:t>Trainer to explain difference between manned &amp; Unmanned Level crossings.</a:t>
            </a:r>
          </a:p>
          <a:p>
            <a:pPr marL="228600" indent="-228600">
              <a:buAutoNum type="arabicPeriod"/>
            </a:pPr>
            <a:r>
              <a:rPr lang="en-US" altLang="en-US" baseline="0"/>
              <a:t>Trainer should give examples of Railway crossing accidents and how to avoid.</a:t>
            </a:r>
          </a:p>
          <a:p>
            <a:pPr marL="228600" indent="-228600">
              <a:buAutoNum type="arabicPeriod"/>
            </a:pPr>
            <a:r>
              <a:rPr lang="en-US" altLang="en-US" baseline="0"/>
              <a:t>Trainer to stress upon on importance of crossing the Level crossing in low gear and NOT to change the gear while crossing</a:t>
            </a:r>
          </a:p>
          <a:p>
            <a:pPr marL="228600" indent="-228600">
              <a:buAutoNum type="arabicPeriod"/>
            </a:pPr>
            <a:r>
              <a:rPr lang="en-US" altLang="en-US" baseline="0"/>
              <a:t>While negotiating the level crossing, overtaking &amp; lane violation to be avoided.</a:t>
            </a:r>
            <a:endParaRPr lang="en-US" altLang="en-US"/>
          </a:p>
        </p:txBody>
      </p:sp>
      <p:sp>
        <p:nvSpPr>
          <p:cNvPr id="88068" name="Slide Number Placeholder 3">
            <a:extLst>
              <a:ext uri="{FF2B5EF4-FFF2-40B4-BE49-F238E27FC236}">
                <a16:creationId xmlns:a16="http://schemas.microsoft.com/office/drawing/2014/main" id="{248A9B82-7184-4313-B612-7DAF116D218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B5D3DD69-1DE1-482C-8EBB-CE490F04EBCD}" type="slidenum">
              <a:rPr lang="en-US" altLang="en-US"/>
              <a:pPr>
                <a:spcBef>
                  <a:spcPct val="0"/>
                </a:spcBef>
              </a:pPr>
              <a:t>104</a:t>
            </a:fld>
            <a:endParaRPr lang="en-US" altLang="en-US"/>
          </a:p>
        </p:txBody>
      </p:sp>
    </p:spTree>
    <p:extLst>
      <p:ext uri="{BB962C8B-B14F-4D97-AF65-F5344CB8AC3E}">
        <p14:creationId xmlns:p14="http://schemas.microsoft.com/office/powerpoint/2010/main" val="1176280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pPr marL="228600" indent="-228600">
              <a:buAutoNum type="arabicPeriod"/>
            </a:pPr>
            <a:r>
              <a:rPr lang="en-US"/>
              <a:t>Before crossing the Railway line please check there is no Siren</a:t>
            </a:r>
            <a:r>
              <a:rPr lang="en-US" baseline="0"/>
              <a:t> and Barrier is not coming down/going up.</a:t>
            </a:r>
          </a:p>
          <a:p>
            <a:pPr marL="228600" indent="-228600">
              <a:buAutoNum type="arabicPeriod"/>
            </a:pPr>
            <a:r>
              <a:rPr lang="en-US" baseline="0"/>
              <a:t>Even if Gate is open, still checking on both sides of Track for any upcoming Train is recommended.</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105</a:t>
            </a:fld>
            <a:endParaRPr lang="en-US"/>
          </a:p>
        </p:txBody>
      </p:sp>
    </p:spTree>
    <p:extLst>
      <p:ext uri="{BB962C8B-B14F-4D97-AF65-F5344CB8AC3E}">
        <p14:creationId xmlns:p14="http://schemas.microsoft.com/office/powerpoint/2010/main" val="97040049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pPr marL="228600" indent="-228600">
              <a:buAutoNum type="arabicPeriod"/>
            </a:pPr>
            <a:r>
              <a:rPr lang="en-US"/>
              <a:t>Trainer to emphasis</a:t>
            </a:r>
            <a:r>
              <a:rPr lang="en-US" baseline="0"/>
              <a:t> on hazards, dangers at Unmanned Level Crossings &amp; cautions to be taken.</a:t>
            </a:r>
          </a:p>
          <a:p>
            <a:pPr marL="228600" indent="-228600">
              <a:buAutoNum type="arabicPeriod"/>
            </a:pPr>
            <a:r>
              <a:rPr lang="en-US" baseline="0"/>
              <a:t>Trainer to highlight steps of crossing: STOP/THINK/LOOK/LISTEN/PROCEED</a:t>
            </a:r>
          </a:p>
          <a:p>
            <a:pPr marL="228600" indent="-228600">
              <a:buAutoNum type="arabicPeriod"/>
            </a:pP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106</a:t>
            </a:fld>
            <a:endParaRPr lang="en-US"/>
          </a:p>
        </p:txBody>
      </p:sp>
    </p:spTree>
    <p:extLst>
      <p:ext uri="{BB962C8B-B14F-4D97-AF65-F5344CB8AC3E}">
        <p14:creationId xmlns:p14="http://schemas.microsoft.com/office/powerpoint/2010/main" val="1157472423"/>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pPr marL="228600" indent="-228600">
              <a:buAutoNum type="arabicPeriod"/>
            </a:pPr>
            <a:r>
              <a:rPr lang="en-US"/>
              <a:t>Trainer to explain</a:t>
            </a:r>
            <a:r>
              <a:rPr lang="en-US" baseline="0"/>
              <a:t> briefly on Railway act 160 &amp; 161.</a:t>
            </a:r>
          </a:p>
          <a:p>
            <a:pPr marL="228600" indent="-228600">
              <a:buAutoNum type="arabicPeriod"/>
            </a:pPr>
            <a:r>
              <a:rPr lang="en-US"/>
              <a:t>Trainer to</a:t>
            </a:r>
            <a:r>
              <a:rPr lang="en-US" baseline="0"/>
              <a:t> </a:t>
            </a:r>
            <a:r>
              <a:rPr lang="en-US"/>
              <a:t>tell difference</a:t>
            </a:r>
            <a:r>
              <a:rPr lang="en-US" baseline="0"/>
              <a:t> in procedure of crossing Manned/ Unmanned Level crossing.</a:t>
            </a:r>
            <a:r>
              <a:rPr lang="en-US"/>
              <a:t> </a:t>
            </a:r>
          </a:p>
        </p:txBody>
      </p:sp>
      <p:sp>
        <p:nvSpPr>
          <p:cNvPr id="4" name="Slide Number Placeholder 3"/>
          <p:cNvSpPr>
            <a:spLocks noGrp="1"/>
          </p:cNvSpPr>
          <p:nvPr>
            <p:ph type="sldNum" sz="quarter" idx="10"/>
          </p:nvPr>
        </p:nvSpPr>
        <p:spPr/>
        <p:txBody>
          <a:bodyPr/>
          <a:lstStyle/>
          <a:p>
            <a:fld id="{3924C28E-1DB2-4098-AD45-6FC0CF0FCB40}" type="slidenum">
              <a:rPr lang="en-US" smtClean="0"/>
              <a:t>107</a:t>
            </a:fld>
            <a:endParaRPr lang="en-US"/>
          </a:p>
        </p:txBody>
      </p:sp>
    </p:spTree>
    <p:extLst>
      <p:ext uri="{BB962C8B-B14F-4D97-AF65-F5344CB8AC3E}">
        <p14:creationId xmlns:p14="http://schemas.microsoft.com/office/powerpoint/2010/main" val="250041826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r>
              <a:rPr lang="en-US"/>
              <a:t>1. Trainer to explain on Do’s &amp; Don’ts while negotiating level crossing.   </a:t>
            </a:r>
          </a:p>
        </p:txBody>
      </p:sp>
      <p:sp>
        <p:nvSpPr>
          <p:cNvPr id="4" name="Slide Number Placeholder 3"/>
          <p:cNvSpPr>
            <a:spLocks noGrp="1"/>
          </p:cNvSpPr>
          <p:nvPr>
            <p:ph type="sldNum" sz="quarter" idx="10"/>
          </p:nvPr>
        </p:nvSpPr>
        <p:spPr/>
        <p:txBody>
          <a:bodyPr/>
          <a:lstStyle/>
          <a:p>
            <a:fld id="{3924C28E-1DB2-4098-AD45-6FC0CF0FCB40}" type="slidenum">
              <a:rPr lang="en-US" smtClean="0"/>
              <a:t>108</a:t>
            </a:fld>
            <a:endParaRPr lang="en-US"/>
          </a:p>
        </p:txBody>
      </p:sp>
    </p:spTree>
    <p:extLst>
      <p:ext uri="{BB962C8B-B14F-4D97-AF65-F5344CB8AC3E}">
        <p14:creationId xmlns:p14="http://schemas.microsoft.com/office/powerpoint/2010/main" val="5368487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a:t>
            </a:r>
          </a:p>
          <a:p>
            <a:r>
              <a:rPr lang="en-US"/>
              <a:t>1. Trainer to explain to</a:t>
            </a:r>
            <a:r>
              <a:rPr lang="en-US" baseline="0"/>
              <a:t> give priority to </a:t>
            </a:r>
            <a:r>
              <a:rPr lang="en-US"/>
              <a:t>emergency</a:t>
            </a:r>
            <a:r>
              <a:rPr lang="en-US" baseline="0"/>
              <a:t> Vehicles &amp; why it is needed.</a:t>
            </a:r>
            <a:endParaRPr lang="en-US"/>
          </a:p>
        </p:txBody>
      </p:sp>
      <p:sp>
        <p:nvSpPr>
          <p:cNvPr id="4" name="Slide Number Placeholder 3"/>
          <p:cNvSpPr>
            <a:spLocks noGrp="1"/>
          </p:cNvSpPr>
          <p:nvPr>
            <p:ph type="sldNum" sz="quarter" idx="10"/>
          </p:nvPr>
        </p:nvSpPr>
        <p:spPr/>
        <p:txBody>
          <a:bodyPr/>
          <a:lstStyle/>
          <a:p>
            <a:fld id="{3924C28E-1DB2-4098-AD45-6FC0CF0FCB40}" type="slidenum">
              <a:rPr lang="en-US" smtClean="0"/>
              <a:t>110</a:t>
            </a:fld>
            <a:endParaRPr lang="en-US"/>
          </a:p>
        </p:txBody>
      </p:sp>
    </p:spTree>
    <p:extLst>
      <p:ext uri="{BB962C8B-B14F-4D97-AF65-F5344CB8AC3E}">
        <p14:creationId xmlns:p14="http://schemas.microsoft.com/office/powerpoint/2010/main" val="18207314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1.bin"/><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3.bin"/><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5.bin"/><Relationship Id="rId1" Type="http://schemas.openxmlformats.org/officeDocument/2006/relationships/slideMaster" Target="../slideMasters/slideMaster3.xml"/><Relationship Id="rId5" Type="http://schemas.openxmlformats.org/officeDocument/2006/relationships/image" Target="../media/image2.png"/><Relationship Id="rId4" Type="http://schemas.openxmlformats.org/officeDocument/2006/relationships/image" Target="../media/image5.jpe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7.bin"/><Relationship Id="rId1" Type="http://schemas.openxmlformats.org/officeDocument/2006/relationships/slideMaster" Target="../slideMasters/slideMaster4.xml"/><Relationship Id="rId5" Type="http://schemas.openxmlformats.org/officeDocument/2006/relationships/image" Target="../media/image2.png"/><Relationship Id="rId4" Type="http://schemas.openxmlformats.org/officeDocument/2006/relationships/image" Target="../media/image6.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9.bin"/><Relationship Id="rId1" Type="http://schemas.openxmlformats.org/officeDocument/2006/relationships/slideMaster" Target="../slideMasters/slideMaster5.xml"/><Relationship Id="rId5" Type="http://schemas.openxmlformats.org/officeDocument/2006/relationships/image" Target="../media/image2.png"/><Relationship Id="rId4" Type="http://schemas.openxmlformats.org/officeDocument/2006/relationships/image" Target="../media/image5.jpe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graphicFrame>
        <p:nvGraphicFramePr>
          <p:cNvPr id="5" name="Object 9"/>
          <p:cNvGraphicFramePr>
            <a:graphicFrameLocks noChangeAspect="1"/>
          </p:cNvGraphicFramePr>
          <p:nvPr/>
        </p:nvGraphicFramePr>
        <p:xfrm>
          <a:off x="7315200" y="5030788"/>
          <a:ext cx="1828800" cy="1827212"/>
        </p:xfrm>
        <a:graphic>
          <a:graphicData uri="http://schemas.openxmlformats.org/presentationml/2006/ole">
            <mc:AlternateContent xmlns:mc="http://schemas.openxmlformats.org/markup-compatibility/2006">
              <mc:Choice xmlns:v="urn:schemas-microsoft-com:vml" Requires="v">
                <p:oleObj name="Image" r:id="rId2" imgW="12990476" imgH="9739683" progId="">
                  <p:embed/>
                </p:oleObj>
              </mc:Choice>
              <mc:Fallback>
                <p:oleObj name="Image" r:id="rId2" imgW="12990476" imgH="9739683" progId="">
                  <p:embed/>
                  <p:pic>
                    <p:nvPicPr>
                      <p:cNvPr id="5" name="Object 9"/>
                      <p:cNvPicPr>
                        <a:picLocks noChangeAspect="1" noChangeArrowheads="1"/>
                      </p:cNvPicPr>
                      <p:nvPr/>
                    </p:nvPicPr>
                    <p:blipFill>
                      <a:blip r:embed="rId3">
                        <a:extLst>
                          <a:ext uri="{28A0092B-C50C-407E-A947-70E740481C1C}">
                            <a14:useLocalDpi xmlns:a14="http://schemas.microsoft.com/office/drawing/2010/main" val="0"/>
                          </a:ext>
                        </a:extLst>
                      </a:blip>
                      <a:srcRect l="80000" t="73351"/>
                      <a:stretch>
                        <a:fillRect/>
                      </a:stretch>
                    </p:blipFill>
                    <p:spPr bwMode="auto">
                      <a:xfrm>
                        <a:off x="7315200" y="5030788"/>
                        <a:ext cx="1828800" cy="1827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Line 11"/>
          <p:cNvSpPr>
            <a:spLocks noChangeShapeType="1"/>
          </p:cNvSpPr>
          <p:nvPr/>
        </p:nvSpPr>
        <p:spPr bwMode="auto">
          <a:xfrm>
            <a:off x="0" y="1130300"/>
            <a:ext cx="9144000" cy="0"/>
          </a:xfrm>
          <a:prstGeom prst="line">
            <a:avLst/>
          </a:prstGeom>
          <a:noFill/>
          <a:ln w="76200">
            <a:solidFill>
              <a:srgbClr val="808080"/>
            </a:solidFill>
            <a:round/>
            <a:headEnd/>
            <a:tailEnd/>
          </a:ln>
          <a:extLst>
            <a:ext uri="{909E8E84-426E-40DD-AFC4-6F175D3DCCD1}">
              <a14:hiddenFill xmlns:a14="http://schemas.microsoft.com/office/drawing/2010/main">
                <a:noFill/>
              </a14:hiddenFill>
            </a:ext>
          </a:extLst>
        </p:spPr>
        <p:txBody>
          <a:bodyPr/>
          <a:lstStyle/>
          <a:p>
            <a:endParaRPr lang="en-IN"/>
          </a:p>
        </p:txBody>
      </p:sp>
      <p:pic>
        <p:nvPicPr>
          <p:cNvPr id="7"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34200" y="228600"/>
            <a:ext cx="19812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8"/>
          <p:cNvSpPr txBox="1">
            <a:spLocks noChangeArrowheads="1"/>
          </p:cNvSpPr>
          <p:nvPr/>
        </p:nvSpPr>
        <p:spPr bwMode="auto">
          <a:xfrm>
            <a:off x="152400" y="6553200"/>
            <a:ext cx="304800"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i="1">
                <a:solidFill>
                  <a:schemeClr val="tx1"/>
                </a:solidFill>
                <a:latin typeface="Arial" charset="0"/>
              </a:defRPr>
            </a:lvl1pPr>
            <a:lvl2pPr marL="742950" indent="-285750" eaLnBrk="0" hangingPunct="0">
              <a:defRPr b="1" i="1">
                <a:solidFill>
                  <a:schemeClr val="tx1"/>
                </a:solidFill>
                <a:latin typeface="Arial" charset="0"/>
              </a:defRPr>
            </a:lvl2pPr>
            <a:lvl3pPr marL="1143000" indent="-228600" eaLnBrk="0" hangingPunct="0">
              <a:defRPr b="1" i="1">
                <a:solidFill>
                  <a:schemeClr val="tx1"/>
                </a:solidFill>
                <a:latin typeface="Arial" charset="0"/>
              </a:defRPr>
            </a:lvl3pPr>
            <a:lvl4pPr marL="1600200" indent="-228600" eaLnBrk="0" hangingPunct="0">
              <a:defRPr b="1" i="1">
                <a:solidFill>
                  <a:schemeClr val="tx1"/>
                </a:solidFill>
                <a:latin typeface="Arial" charset="0"/>
              </a:defRPr>
            </a:lvl4pPr>
            <a:lvl5pPr marL="2057400" indent="-228600" eaLnBrk="0" hangingPunct="0">
              <a:defRPr b="1" i="1">
                <a:solidFill>
                  <a:schemeClr val="tx1"/>
                </a:solidFill>
                <a:latin typeface="Arial" charset="0"/>
              </a:defRPr>
            </a:lvl5pPr>
            <a:lvl6pPr marL="2514600" indent="-228600" eaLnBrk="0" fontAlgn="base" hangingPunct="0">
              <a:spcBef>
                <a:spcPct val="0"/>
              </a:spcBef>
              <a:spcAft>
                <a:spcPct val="0"/>
              </a:spcAft>
              <a:defRPr b="1" i="1">
                <a:solidFill>
                  <a:schemeClr val="tx1"/>
                </a:solidFill>
                <a:latin typeface="Arial" charset="0"/>
              </a:defRPr>
            </a:lvl6pPr>
            <a:lvl7pPr marL="2971800" indent="-228600" eaLnBrk="0" fontAlgn="base" hangingPunct="0">
              <a:spcBef>
                <a:spcPct val="0"/>
              </a:spcBef>
              <a:spcAft>
                <a:spcPct val="0"/>
              </a:spcAft>
              <a:defRPr b="1" i="1">
                <a:solidFill>
                  <a:schemeClr val="tx1"/>
                </a:solidFill>
                <a:latin typeface="Arial" charset="0"/>
              </a:defRPr>
            </a:lvl7pPr>
            <a:lvl8pPr marL="3429000" indent="-228600" eaLnBrk="0" fontAlgn="base" hangingPunct="0">
              <a:spcBef>
                <a:spcPct val="0"/>
              </a:spcBef>
              <a:spcAft>
                <a:spcPct val="0"/>
              </a:spcAft>
              <a:defRPr b="1" i="1">
                <a:solidFill>
                  <a:schemeClr val="tx1"/>
                </a:solidFill>
                <a:latin typeface="Arial" charset="0"/>
              </a:defRPr>
            </a:lvl8pPr>
            <a:lvl9pPr marL="3886200" indent="-228600" eaLnBrk="0" fontAlgn="base" hangingPunct="0">
              <a:spcBef>
                <a:spcPct val="0"/>
              </a:spcBef>
              <a:spcAft>
                <a:spcPct val="0"/>
              </a:spcAft>
              <a:defRPr b="1" i="1">
                <a:solidFill>
                  <a:schemeClr val="tx1"/>
                </a:solidFill>
                <a:latin typeface="Arial" charset="0"/>
              </a:defRPr>
            </a:lvl9pPr>
          </a:lstStyle>
          <a:p>
            <a:pPr eaLnBrk="1" hangingPunct="1">
              <a:spcBef>
                <a:spcPct val="50000"/>
              </a:spcBef>
              <a:defRPr/>
            </a:pPr>
            <a:fld id="{C63B7B91-8B68-4057-ADA0-0A52F63F3BC5}" type="slidenum">
              <a:rPr lang="en-US" sz="800" smtClean="0"/>
              <a:pPr eaLnBrk="1" hangingPunct="1">
                <a:spcBef>
                  <a:spcPct val="50000"/>
                </a:spcBef>
                <a:defRPr/>
              </a:pPr>
              <a:t>‹#›</a:t>
            </a:fld>
            <a:endParaRPr lang="en-US" sz="800"/>
          </a:p>
        </p:txBody>
      </p:sp>
      <p:sp>
        <p:nvSpPr>
          <p:cNvPr id="9" name="Text Box 9"/>
          <p:cNvSpPr txBox="1">
            <a:spLocks noChangeArrowheads="1"/>
          </p:cNvSpPr>
          <p:nvPr/>
        </p:nvSpPr>
        <p:spPr bwMode="auto">
          <a:xfrm>
            <a:off x="534988" y="6553200"/>
            <a:ext cx="684212"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i="1">
                <a:solidFill>
                  <a:schemeClr val="tx1"/>
                </a:solidFill>
                <a:latin typeface="Arial" charset="0"/>
              </a:defRPr>
            </a:lvl1pPr>
            <a:lvl2pPr marL="742950" indent="-285750" eaLnBrk="0" hangingPunct="0">
              <a:defRPr b="1" i="1">
                <a:solidFill>
                  <a:schemeClr val="tx1"/>
                </a:solidFill>
                <a:latin typeface="Arial" charset="0"/>
              </a:defRPr>
            </a:lvl2pPr>
            <a:lvl3pPr marL="1143000" indent="-228600" eaLnBrk="0" hangingPunct="0">
              <a:defRPr b="1" i="1">
                <a:solidFill>
                  <a:schemeClr val="tx1"/>
                </a:solidFill>
                <a:latin typeface="Arial" charset="0"/>
              </a:defRPr>
            </a:lvl3pPr>
            <a:lvl4pPr marL="1600200" indent="-228600" eaLnBrk="0" hangingPunct="0">
              <a:defRPr b="1" i="1">
                <a:solidFill>
                  <a:schemeClr val="tx1"/>
                </a:solidFill>
                <a:latin typeface="Arial" charset="0"/>
              </a:defRPr>
            </a:lvl4pPr>
            <a:lvl5pPr marL="2057400" indent="-228600" eaLnBrk="0" hangingPunct="0">
              <a:defRPr b="1" i="1">
                <a:solidFill>
                  <a:schemeClr val="tx1"/>
                </a:solidFill>
                <a:latin typeface="Arial" charset="0"/>
              </a:defRPr>
            </a:lvl5pPr>
            <a:lvl6pPr marL="2514600" indent="-228600" eaLnBrk="0" fontAlgn="base" hangingPunct="0">
              <a:spcBef>
                <a:spcPct val="0"/>
              </a:spcBef>
              <a:spcAft>
                <a:spcPct val="0"/>
              </a:spcAft>
              <a:defRPr b="1" i="1">
                <a:solidFill>
                  <a:schemeClr val="tx1"/>
                </a:solidFill>
                <a:latin typeface="Arial" charset="0"/>
              </a:defRPr>
            </a:lvl6pPr>
            <a:lvl7pPr marL="2971800" indent="-228600" eaLnBrk="0" fontAlgn="base" hangingPunct="0">
              <a:spcBef>
                <a:spcPct val="0"/>
              </a:spcBef>
              <a:spcAft>
                <a:spcPct val="0"/>
              </a:spcAft>
              <a:defRPr b="1" i="1">
                <a:solidFill>
                  <a:schemeClr val="tx1"/>
                </a:solidFill>
                <a:latin typeface="Arial" charset="0"/>
              </a:defRPr>
            </a:lvl7pPr>
            <a:lvl8pPr marL="3429000" indent="-228600" eaLnBrk="0" fontAlgn="base" hangingPunct="0">
              <a:spcBef>
                <a:spcPct val="0"/>
              </a:spcBef>
              <a:spcAft>
                <a:spcPct val="0"/>
              </a:spcAft>
              <a:defRPr b="1" i="1">
                <a:solidFill>
                  <a:schemeClr val="tx1"/>
                </a:solidFill>
                <a:latin typeface="Arial" charset="0"/>
              </a:defRPr>
            </a:lvl8pPr>
            <a:lvl9pPr marL="3886200" indent="-228600" eaLnBrk="0" fontAlgn="base" hangingPunct="0">
              <a:spcBef>
                <a:spcPct val="0"/>
              </a:spcBef>
              <a:spcAft>
                <a:spcPct val="0"/>
              </a:spcAft>
              <a:defRPr b="1" i="1">
                <a:solidFill>
                  <a:schemeClr val="tx1"/>
                </a:solidFill>
                <a:latin typeface="Arial" charset="0"/>
              </a:defRPr>
            </a:lvl9pPr>
          </a:lstStyle>
          <a:p>
            <a:pPr eaLnBrk="1" hangingPunct="1">
              <a:spcBef>
                <a:spcPct val="50000"/>
              </a:spcBef>
              <a:defRPr/>
            </a:pPr>
            <a:fld id="{089AAEFC-3568-4243-AF83-DB7A156927F2}" type="datetime1">
              <a:rPr lang="en-US" sz="800" smtClean="0"/>
              <a:pPr eaLnBrk="1" hangingPunct="1">
                <a:spcBef>
                  <a:spcPct val="50000"/>
                </a:spcBef>
                <a:defRPr/>
              </a:pPr>
              <a:t>6/14/2023</a:t>
            </a:fld>
            <a:endParaRPr lang="en-US" sz="800"/>
          </a:p>
        </p:txBody>
      </p:sp>
      <p:sp>
        <p:nvSpPr>
          <p:cNvPr id="10" name="Text Box 10"/>
          <p:cNvSpPr txBox="1">
            <a:spLocks noChangeArrowheads="1"/>
          </p:cNvSpPr>
          <p:nvPr/>
        </p:nvSpPr>
        <p:spPr bwMode="auto">
          <a:xfrm>
            <a:off x="1295400" y="6567488"/>
            <a:ext cx="4078288" cy="21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i="1">
                <a:solidFill>
                  <a:schemeClr val="tx1"/>
                </a:solidFill>
                <a:latin typeface="Arial" charset="0"/>
              </a:defRPr>
            </a:lvl1pPr>
            <a:lvl2pPr marL="742950" indent="-285750" eaLnBrk="0" hangingPunct="0">
              <a:defRPr b="1" i="1">
                <a:solidFill>
                  <a:schemeClr val="tx1"/>
                </a:solidFill>
                <a:latin typeface="Arial" charset="0"/>
              </a:defRPr>
            </a:lvl2pPr>
            <a:lvl3pPr marL="1143000" indent="-228600" eaLnBrk="0" hangingPunct="0">
              <a:defRPr b="1" i="1">
                <a:solidFill>
                  <a:schemeClr val="tx1"/>
                </a:solidFill>
                <a:latin typeface="Arial" charset="0"/>
              </a:defRPr>
            </a:lvl3pPr>
            <a:lvl4pPr marL="1600200" indent="-228600" eaLnBrk="0" hangingPunct="0">
              <a:defRPr b="1" i="1">
                <a:solidFill>
                  <a:schemeClr val="tx1"/>
                </a:solidFill>
                <a:latin typeface="Arial" charset="0"/>
              </a:defRPr>
            </a:lvl4pPr>
            <a:lvl5pPr marL="2057400" indent="-228600" eaLnBrk="0" hangingPunct="0">
              <a:defRPr b="1" i="1">
                <a:solidFill>
                  <a:schemeClr val="tx1"/>
                </a:solidFill>
                <a:latin typeface="Arial" charset="0"/>
              </a:defRPr>
            </a:lvl5pPr>
            <a:lvl6pPr marL="2514600" indent="-228600" eaLnBrk="0" fontAlgn="base" hangingPunct="0">
              <a:spcBef>
                <a:spcPct val="0"/>
              </a:spcBef>
              <a:spcAft>
                <a:spcPct val="0"/>
              </a:spcAft>
              <a:defRPr b="1" i="1">
                <a:solidFill>
                  <a:schemeClr val="tx1"/>
                </a:solidFill>
                <a:latin typeface="Arial" charset="0"/>
              </a:defRPr>
            </a:lvl6pPr>
            <a:lvl7pPr marL="2971800" indent="-228600" eaLnBrk="0" fontAlgn="base" hangingPunct="0">
              <a:spcBef>
                <a:spcPct val="0"/>
              </a:spcBef>
              <a:spcAft>
                <a:spcPct val="0"/>
              </a:spcAft>
              <a:defRPr b="1" i="1">
                <a:solidFill>
                  <a:schemeClr val="tx1"/>
                </a:solidFill>
                <a:latin typeface="Arial" charset="0"/>
              </a:defRPr>
            </a:lvl7pPr>
            <a:lvl8pPr marL="3429000" indent="-228600" eaLnBrk="0" fontAlgn="base" hangingPunct="0">
              <a:spcBef>
                <a:spcPct val="0"/>
              </a:spcBef>
              <a:spcAft>
                <a:spcPct val="0"/>
              </a:spcAft>
              <a:defRPr b="1" i="1">
                <a:solidFill>
                  <a:schemeClr val="tx1"/>
                </a:solidFill>
                <a:latin typeface="Arial" charset="0"/>
              </a:defRPr>
            </a:lvl8pPr>
            <a:lvl9pPr marL="3886200" indent="-228600" eaLnBrk="0" fontAlgn="base" hangingPunct="0">
              <a:spcBef>
                <a:spcPct val="0"/>
              </a:spcBef>
              <a:spcAft>
                <a:spcPct val="0"/>
              </a:spcAft>
              <a:defRPr b="1" i="1">
                <a:solidFill>
                  <a:schemeClr val="tx1"/>
                </a:solidFill>
                <a:latin typeface="Arial" charset="0"/>
              </a:defRPr>
            </a:lvl9pPr>
          </a:lstStyle>
          <a:p>
            <a:pPr eaLnBrk="1" hangingPunct="1">
              <a:spcBef>
                <a:spcPct val="50000"/>
              </a:spcBef>
              <a:defRPr/>
            </a:pPr>
            <a:r>
              <a:rPr lang="en-US" sz="800"/>
              <a:t>Ashok Leyland LSS Presentation</a:t>
            </a:r>
          </a:p>
        </p:txBody>
      </p:sp>
      <p:pic>
        <p:nvPicPr>
          <p:cNvPr id="11"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036888" y="6477000"/>
            <a:ext cx="107791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61200" y="0"/>
            <a:ext cx="1895475"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0013" y="0"/>
            <a:ext cx="5538787"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graphicFrame>
        <p:nvGraphicFramePr>
          <p:cNvPr id="4" name="Object 131"/>
          <p:cNvGraphicFramePr>
            <a:graphicFrameLocks noChangeAspect="1"/>
          </p:cNvGraphicFramePr>
          <p:nvPr/>
        </p:nvGraphicFramePr>
        <p:xfrm>
          <a:off x="0" y="0"/>
          <a:ext cx="9144000" cy="6858000"/>
        </p:xfrm>
        <a:graphic>
          <a:graphicData uri="http://schemas.openxmlformats.org/presentationml/2006/ole">
            <mc:AlternateContent xmlns:mc="http://schemas.openxmlformats.org/markup-compatibility/2006">
              <mc:Choice xmlns:v="urn:schemas-microsoft-com:vml" Requires="v">
                <p:oleObj name="Image" r:id="rId2" imgW="12698413" imgH="9523810" progId="">
                  <p:embed/>
                </p:oleObj>
              </mc:Choice>
              <mc:Fallback>
                <p:oleObj name="Image" r:id="rId2" imgW="12698413" imgH="9523810" progId="">
                  <p:embed/>
                  <p:pic>
                    <p:nvPicPr>
                      <p:cNvPr id="4" name="Object 13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chemeClr val="tx1"/>
                            </a:solidFill>
                            <a:miter lim="800000"/>
                            <a:headEnd/>
                            <a:tailEnd/>
                          </a14:hiddenLine>
                        </a:ext>
                      </a:extLst>
                    </p:spPr>
                  </p:pic>
                </p:oleObj>
              </mc:Fallback>
            </mc:AlternateContent>
          </a:graphicData>
        </a:graphic>
      </p:graphicFrame>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5" name="Date Placeholder 3"/>
          <p:cNvSpPr>
            <a:spLocks noGrp="1"/>
          </p:cNvSpPr>
          <p:nvPr>
            <p:ph type="dt" sz="half" idx="10"/>
          </p:nvPr>
        </p:nvSpPr>
        <p:spPr/>
        <p:txBody>
          <a:bodyPr/>
          <a:lstStyle>
            <a:lvl1pPr>
              <a:defRPr/>
            </a:lvl1pPr>
          </a:lstStyle>
          <a:p>
            <a:pPr>
              <a:defRPr/>
            </a:pPr>
            <a:r>
              <a:rPr lang="en-US">
                <a:solidFill>
                  <a:prstClr val="white"/>
                </a:solidFill>
              </a:rPr>
              <a:t>26/03/2010</a:t>
            </a:r>
          </a:p>
        </p:txBody>
      </p:sp>
      <p:sp>
        <p:nvSpPr>
          <p:cNvPr id="6" name="Footer Placeholder 4"/>
          <p:cNvSpPr>
            <a:spLocks noGrp="1"/>
          </p:cNvSpPr>
          <p:nvPr>
            <p:ph type="ftr" sz="quarter" idx="11"/>
          </p:nvPr>
        </p:nvSpPr>
        <p:spPr/>
        <p:txBody>
          <a:bodyPr/>
          <a:lstStyle>
            <a:lvl1pPr>
              <a:defRPr/>
            </a:lvl1pPr>
          </a:lstStyle>
          <a:p>
            <a:pPr>
              <a:defRPr/>
            </a:pPr>
            <a:r>
              <a:rPr lang="en-US">
                <a:solidFill>
                  <a:prstClr val="white">
                    <a:lumMod val="95000"/>
                  </a:prstClr>
                </a:solidFill>
              </a:rPr>
              <a:t>Ashok Leyland</a:t>
            </a:r>
          </a:p>
        </p:txBody>
      </p:sp>
      <p:sp>
        <p:nvSpPr>
          <p:cNvPr id="7" name="Slide Number Placeholder 5"/>
          <p:cNvSpPr>
            <a:spLocks noGrp="1"/>
          </p:cNvSpPr>
          <p:nvPr>
            <p:ph type="sldNum" sz="quarter" idx="12"/>
          </p:nvPr>
        </p:nvSpPr>
        <p:spPr/>
        <p:txBody>
          <a:bodyPr/>
          <a:lstStyle>
            <a:lvl1pPr>
              <a:defRPr/>
            </a:lvl1pPr>
          </a:lstStyle>
          <a:p>
            <a:pPr>
              <a:defRPr/>
            </a:pPr>
            <a:fld id="{507E8315-7810-4444-B8FA-D15E34DA91C9}" type="slidenum">
              <a:rPr lang="en-US">
                <a:solidFill>
                  <a:prstClr val="white"/>
                </a:solidFill>
              </a:rPr>
              <a:pPr>
                <a:defRPr/>
              </a:pPr>
              <a:t>‹#›</a:t>
            </a:fld>
            <a:endParaRPr lang="en-US">
              <a:solidFill>
                <a:prstClr val="white"/>
              </a:solidFill>
            </a:endParaRPr>
          </a:p>
        </p:txBody>
      </p:sp>
    </p:spTree>
    <p:extLst>
      <p:ext uri="{BB962C8B-B14F-4D97-AF65-F5344CB8AC3E}">
        <p14:creationId xmlns:p14="http://schemas.microsoft.com/office/powerpoint/2010/main" val="821633183"/>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r>
              <a:rPr lang="en-US">
                <a:solidFill>
                  <a:prstClr val="white"/>
                </a:solidFill>
              </a:rPr>
              <a:t>26/03/2010</a:t>
            </a:r>
          </a:p>
        </p:txBody>
      </p:sp>
      <p:sp>
        <p:nvSpPr>
          <p:cNvPr id="5" name="Footer Placeholder 4"/>
          <p:cNvSpPr>
            <a:spLocks noGrp="1"/>
          </p:cNvSpPr>
          <p:nvPr>
            <p:ph type="ftr" sz="quarter" idx="11"/>
          </p:nvPr>
        </p:nvSpPr>
        <p:spPr/>
        <p:txBody>
          <a:bodyPr/>
          <a:lstStyle>
            <a:lvl1pPr>
              <a:defRPr/>
            </a:lvl1pPr>
          </a:lstStyle>
          <a:p>
            <a:pPr>
              <a:defRPr/>
            </a:pPr>
            <a:r>
              <a:rPr lang="en-US">
                <a:solidFill>
                  <a:prstClr val="white">
                    <a:lumMod val="95000"/>
                  </a:prstClr>
                </a:solidFill>
              </a:rPr>
              <a:t>Ashok Leyland</a:t>
            </a:r>
          </a:p>
        </p:txBody>
      </p:sp>
      <p:sp>
        <p:nvSpPr>
          <p:cNvPr id="6" name="Slide Number Placeholder 5"/>
          <p:cNvSpPr>
            <a:spLocks noGrp="1"/>
          </p:cNvSpPr>
          <p:nvPr>
            <p:ph type="sldNum" sz="quarter" idx="12"/>
          </p:nvPr>
        </p:nvSpPr>
        <p:spPr/>
        <p:txBody>
          <a:bodyPr/>
          <a:lstStyle>
            <a:lvl1pPr>
              <a:defRPr/>
            </a:lvl1pPr>
          </a:lstStyle>
          <a:p>
            <a:pPr>
              <a:defRPr/>
            </a:pPr>
            <a:fld id="{ECEEDDAD-EBDA-46CF-8332-0109E3CF46A9}" type="slidenum">
              <a:rPr lang="en-US">
                <a:solidFill>
                  <a:prstClr val="white"/>
                </a:solidFill>
              </a:rPr>
              <a:pPr>
                <a:defRPr/>
              </a:pPr>
              <a:t>‹#›</a:t>
            </a:fld>
            <a:endParaRPr lang="en-US">
              <a:solidFill>
                <a:prstClr val="white"/>
              </a:solidFill>
            </a:endParaRPr>
          </a:p>
        </p:txBody>
      </p:sp>
    </p:spTree>
    <p:extLst>
      <p:ext uri="{BB962C8B-B14F-4D97-AF65-F5344CB8AC3E}">
        <p14:creationId xmlns:p14="http://schemas.microsoft.com/office/powerpoint/2010/main" val="740247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371600" y="1600200"/>
            <a:ext cx="35814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05400" y="1600200"/>
            <a:ext cx="35814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r>
              <a:rPr lang="en-US">
                <a:solidFill>
                  <a:prstClr val="white"/>
                </a:solidFill>
              </a:rPr>
              <a:t>26/03/2010</a:t>
            </a:r>
          </a:p>
        </p:txBody>
      </p:sp>
      <p:sp>
        <p:nvSpPr>
          <p:cNvPr id="6" name="Footer Placeholder 4"/>
          <p:cNvSpPr>
            <a:spLocks noGrp="1"/>
          </p:cNvSpPr>
          <p:nvPr>
            <p:ph type="ftr" sz="quarter" idx="11"/>
          </p:nvPr>
        </p:nvSpPr>
        <p:spPr/>
        <p:txBody>
          <a:bodyPr/>
          <a:lstStyle>
            <a:lvl1pPr>
              <a:defRPr/>
            </a:lvl1pPr>
          </a:lstStyle>
          <a:p>
            <a:pPr>
              <a:defRPr/>
            </a:pPr>
            <a:r>
              <a:rPr lang="en-US">
                <a:solidFill>
                  <a:prstClr val="white">
                    <a:lumMod val="95000"/>
                  </a:prstClr>
                </a:solidFill>
              </a:rPr>
              <a:t>Ashok Leyland</a:t>
            </a:r>
          </a:p>
        </p:txBody>
      </p:sp>
      <p:sp>
        <p:nvSpPr>
          <p:cNvPr id="7" name="Slide Number Placeholder 5"/>
          <p:cNvSpPr>
            <a:spLocks noGrp="1"/>
          </p:cNvSpPr>
          <p:nvPr>
            <p:ph type="sldNum" sz="quarter" idx="12"/>
          </p:nvPr>
        </p:nvSpPr>
        <p:spPr/>
        <p:txBody>
          <a:bodyPr/>
          <a:lstStyle>
            <a:lvl1pPr>
              <a:defRPr/>
            </a:lvl1pPr>
          </a:lstStyle>
          <a:p>
            <a:pPr>
              <a:defRPr/>
            </a:pPr>
            <a:fld id="{8AE66CBA-154D-468C-977E-C72789F62153}" type="slidenum">
              <a:rPr lang="en-US">
                <a:solidFill>
                  <a:prstClr val="white"/>
                </a:solidFill>
              </a:rPr>
              <a:pPr>
                <a:defRPr/>
              </a:pPr>
              <a:t>‹#›</a:t>
            </a:fld>
            <a:endParaRPr lang="en-US">
              <a:solidFill>
                <a:prstClr val="white"/>
              </a:solidFill>
            </a:endParaRPr>
          </a:p>
        </p:txBody>
      </p:sp>
    </p:spTree>
    <p:extLst>
      <p:ext uri="{BB962C8B-B14F-4D97-AF65-F5344CB8AC3E}">
        <p14:creationId xmlns:p14="http://schemas.microsoft.com/office/powerpoint/2010/main" val="12105527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r>
              <a:rPr lang="en-US">
                <a:solidFill>
                  <a:prstClr val="white"/>
                </a:solidFill>
              </a:rPr>
              <a:t>26/03/2010</a:t>
            </a:r>
          </a:p>
        </p:txBody>
      </p:sp>
      <p:sp>
        <p:nvSpPr>
          <p:cNvPr id="4" name="Footer Placeholder 4"/>
          <p:cNvSpPr>
            <a:spLocks noGrp="1"/>
          </p:cNvSpPr>
          <p:nvPr>
            <p:ph type="ftr" sz="quarter" idx="11"/>
          </p:nvPr>
        </p:nvSpPr>
        <p:spPr/>
        <p:txBody>
          <a:bodyPr/>
          <a:lstStyle>
            <a:lvl1pPr>
              <a:defRPr/>
            </a:lvl1pPr>
          </a:lstStyle>
          <a:p>
            <a:pPr>
              <a:defRPr/>
            </a:pPr>
            <a:r>
              <a:rPr lang="en-US">
                <a:solidFill>
                  <a:prstClr val="white">
                    <a:lumMod val="95000"/>
                  </a:prstClr>
                </a:solidFill>
              </a:rPr>
              <a:t>Ashok Leyland</a:t>
            </a:r>
          </a:p>
        </p:txBody>
      </p:sp>
      <p:sp>
        <p:nvSpPr>
          <p:cNvPr id="5" name="Slide Number Placeholder 5"/>
          <p:cNvSpPr>
            <a:spLocks noGrp="1"/>
          </p:cNvSpPr>
          <p:nvPr>
            <p:ph type="sldNum" sz="quarter" idx="12"/>
          </p:nvPr>
        </p:nvSpPr>
        <p:spPr/>
        <p:txBody>
          <a:bodyPr/>
          <a:lstStyle>
            <a:lvl1pPr>
              <a:defRPr/>
            </a:lvl1pPr>
          </a:lstStyle>
          <a:p>
            <a:pPr>
              <a:defRPr/>
            </a:pPr>
            <a:fld id="{78B34056-738B-4367-89C5-2AB422FE133E}" type="slidenum">
              <a:rPr lang="en-US">
                <a:solidFill>
                  <a:prstClr val="white"/>
                </a:solidFill>
              </a:rPr>
              <a:pPr>
                <a:defRPr/>
              </a:pPr>
              <a:t>‹#›</a:t>
            </a:fld>
            <a:endParaRPr lang="en-US">
              <a:solidFill>
                <a:prstClr val="white"/>
              </a:solidFill>
            </a:endParaRPr>
          </a:p>
        </p:txBody>
      </p:sp>
    </p:spTree>
    <p:extLst>
      <p:ext uri="{BB962C8B-B14F-4D97-AF65-F5344CB8AC3E}">
        <p14:creationId xmlns:p14="http://schemas.microsoft.com/office/powerpoint/2010/main" val="2512732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r>
              <a:rPr lang="en-US">
                <a:solidFill>
                  <a:prstClr val="white"/>
                </a:solidFill>
              </a:rPr>
              <a:t>26/03/2010</a:t>
            </a:r>
          </a:p>
        </p:txBody>
      </p:sp>
      <p:sp>
        <p:nvSpPr>
          <p:cNvPr id="3" name="Footer Placeholder 4"/>
          <p:cNvSpPr>
            <a:spLocks noGrp="1"/>
          </p:cNvSpPr>
          <p:nvPr>
            <p:ph type="ftr" sz="quarter" idx="11"/>
          </p:nvPr>
        </p:nvSpPr>
        <p:spPr/>
        <p:txBody>
          <a:bodyPr/>
          <a:lstStyle>
            <a:lvl1pPr>
              <a:defRPr/>
            </a:lvl1pPr>
          </a:lstStyle>
          <a:p>
            <a:pPr>
              <a:defRPr/>
            </a:pPr>
            <a:r>
              <a:rPr lang="en-US">
                <a:solidFill>
                  <a:prstClr val="white">
                    <a:lumMod val="95000"/>
                  </a:prstClr>
                </a:solidFill>
              </a:rPr>
              <a:t>Ashok Leyland</a:t>
            </a:r>
          </a:p>
        </p:txBody>
      </p:sp>
      <p:sp>
        <p:nvSpPr>
          <p:cNvPr id="4" name="Slide Number Placeholder 5"/>
          <p:cNvSpPr>
            <a:spLocks noGrp="1"/>
          </p:cNvSpPr>
          <p:nvPr>
            <p:ph type="sldNum" sz="quarter" idx="12"/>
          </p:nvPr>
        </p:nvSpPr>
        <p:spPr/>
        <p:txBody>
          <a:bodyPr/>
          <a:lstStyle>
            <a:lvl1pPr>
              <a:defRPr/>
            </a:lvl1pPr>
          </a:lstStyle>
          <a:p>
            <a:pPr>
              <a:defRPr/>
            </a:pPr>
            <a:fld id="{38689378-C203-4461-B540-3952AB3C9503}" type="slidenum">
              <a:rPr lang="en-US">
                <a:solidFill>
                  <a:prstClr val="white"/>
                </a:solidFill>
              </a:rPr>
              <a:pPr>
                <a:defRPr/>
              </a:pPr>
              <a:t>‹#›</a:t>
            </a:fld>
            <a:endParaRPr lang="en-US">
              <a:solidFill>
                <a:prstClr val="white"/>
              </a:solidFill>
            </a:endParaRPr>
          </a:p>
        </p:txBody>
      </p:sp>
    </p:spTree>
    <p:extLst>
      <p:ext uri="{BB962C8B-B14F-4D97-AF65-F5344CB8AC3E}">
        <p14:creationId xmlns:p14="http://schemas.microsoft.com/office/powerpoint/2010/main" val="1128890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graphicFrame>
        <p:nvGraphicFramePr>
          <p:cNvPr id="3" name="Object 9"/>
          <p:cNvGraphicFramePr>
            <a:graphicFrameLocks noChangeAspect="1"/>
          </p:cNvGraphicFramePr>
          <p:nvPr/>
        </p:nvGraphicFramePr>
        <p:xfrm>
          <a:off x="7315200" y="4602163"/>
          <a:ext cx="1828800" cy="1827212"/>
        </p:xfrm>
        <a:graphic>
          <a:graphicData uri="http://schemas.openxmlformats.org/presentationml/2006/ole">
            <mc:AlternateContent xmlns:mc="http://schemas.openxmlformats.org/markup-compatibility/2006">
              <mc:Choice xmlns:v="urn:schemas-microsoft-com:vml" Requires="v">
                <p:oleObj name="Image" r:id="rId2" imgW="12990476" imgH="9739683" progId="">
                  <p:embed/>
                </p:oleObj>
              </mc:Choice>
              <mc:Fallback>
                <p:oleObj name="Image" r:id="rId2" imgW="12990476" imgH="9739683" progId="">
                  <p:embed/>
                  <p:pic>
                    <p:nvPicPr>
                      <p:cNvPr id="3" name="Object 9"/>
                      <p:cNvPicPr>
                        <a:picLocks noChangeAspect="1" noChangeArrowheads="1"/>
                      </p:cNvPicPr>
                      <p:nvPr/>
                    </p:nvPicPr>
                    <p:blipFill>
                      <a:blip r:embed="rId3">
                        <a:extLst>
                          <a:ext uri="{28A0092B-C50C-407E-A947-70E740481C1C}">
                            <a14:useLocalDpi xmlns:a14="http://schemas.microsoft.com/office/drawing/2010/main" val="0"/>
                          </a:ext>
                        </a:extLst>
                      </a:blip>
                      <a:srcRect l="80000" t="73351"/>
                      <a:stretch>
                        <a:fillRect/>
                      </a:stretch>
                    </p:blipFill>
                    <p:spPr bwMode="auto">
                      <a:xfrm>
                        <a:off x="7315200" y="4602163"/>
                        <a:ext cx="1828800" cy="1827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4" name="Picture 7" descr="1"/>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0" y="6429375"/>
            <a:ext cx="9144000"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6934200" y="228600"/>
            <a:ext cx="19812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59" name="Rectangle 2"/>
          <p:cNvSpPr>
            <a:spLocks noGrp="1" noChangeArrowheads="1"/>
          </p:cNvSpPr>
          <p:nvPr>
            <p:ph type="ctrTitle"/>
          </p:nvPr>
        </p:nvSpPr>
        <p:spPr>
          <a:xfrm>
            <a:off x="685800" y="2130425"/>
            <a:ext cx="7772400" cy="1470025"/>
          </a:xfrm>
        </p:spPr>
        <p:txBody>
          <a:bodyPr/>
          <a:lstStyle>
            <a:lvl1pPr algn="ctr">
              <a:defRPr sz="3600" smtClean="0"/>
            </a:lvl1pPr>
          </a:lstStyle>
          <a:p>
            <a:r>
              <a:rPr lang="en-US"/>
              <a:t>Click to edit Master title style</a:t>
            </a:r>
          </a:p>
        </p:txBody>
      </p:sp>
    </p:spTree>
    <p:extLst>
      <p:ext uri="{BB962C8B-B14F-4D97-AF65-F5344CB8AC3E}">
        <p14:creationId xmlns:p14="http://schemas.microsoft.com/office/powerpoint/2010/main" val="6231294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17185947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
          <p:cNvSpPr>
            <a:spLocks noGrp="1"/>
          </p:cNvSpPr>
          <p:nvPr>
            <p:ph type="dt" sz="half" idx="2"/>
          </p:nvPr>
        </p:nvSpPr>
        <p:spPr>
          <a:xfrm>
            <a:off x="471488" y="6553200"/>
            <a:ext cx="757236" cy="261575"/>
          </a:xfrm>
          <a:prstGeom prst="rect">
            <a:avLst/>
          </a:prstGeom>
        </p:spPr>
        <p:txBody>
          <a:bodyPr vert="horz" lIns="91440" tIns="45720" rIns="91440" bIns="45720" rtlCol="0" anchor="ctr"/>
          <a:lstStyle>
            <a:lvl1pPr algn="l">
              <a:defRPr sz="1050">
                <a:solidFill>
                  <a:schemeClr val="tx1">
                    <a:tint val="75000"/>
                  </a:schemeClr>
                </a:solidFill>
                <a:latin typeface="Calibri" panose="020F0502020204030204" pitchFamily="34" charset="0"/>
              </a:defRPr>
            </a:lvl1pPr>
          </a:lstStyle>
          <a:p>
            <a:fld id="{8989D7F3-22F4-4710-97C2-8B5CCA867874}" type="datetimeFigureOut">
              <a:rPr lang="en-US" smtClean="0"/>
              <a:pPr/>
              <a:t>6/14/2023</a:t>
            </a:fld>
            <a:endParaRPr lang="en-US"/>
          </a:p>
        </p:txBody>
      </p:sp>
    </p:spTree>
    <p:extLst>
      <p:ext uri="{BB962C8B-B14F-4D97-AF65-F5344CB8AC3E}">
        <p14:creationId xmlns:p14="http://schemas.microsoft.com/office/powerpoint/2010/main" val="4106413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7788064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371600" y="11430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81600" y="11430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48225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45943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123657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76578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0994771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143833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1581822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2300" y="76200"/>
            <a:ext cx="1866900" cy="5592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76200"/>
            <a:ext cx="5448300" cy="5592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893951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grpSp>
        <p:nvGrpSpPr>
          <p:cNvPr id="4" name="Group 11"/>
          <p:cNvGrpSpPr>
            <a:grpSpLocks/>
          </p:cNvGrpSpPr>
          <p:nvPr/>
        </p:nvGrpSpPr>
        <p:grpSpPr bwMode="auto">
          <a:xfrm>
            <a:off x="0" y="228600"/>
            <a:ext cx="9144000" cy="6629400"/>
            <a:chOff x="0" y="228600"/>
            <a:chExt cx="9144000" cy="6629400"/>
          </a:xfrm>
        </p:grpSpPr>
        <p:graphicFrame>
          <p:nvGraphicFramePr>
            <p:cNvPr id="5" name="Object 9"/>
            <p:cNvGraphicFramePr>
              <a:graphicFrameLocks noChangeAspect="1"/>
            </p:cNvGraphicFramePr>
            <p:nvPr userDrawn="1"/>
          </p:nvGraphicFramePr>
          <p:xfrm>
            <a:off x="7315200" y="4602163"/>
            <a:ext cx="1828800" cy="1827212"/>
          </p:xfrm>
          <a:graphic>
            <a:graphicData uri="http://schemas.openxmlformats.org/presentationml/2006/ole">
              <mc:AlternateContent xmlns:mc="http://schemas.openxmlformats.org/markup-compatibility/2006">
                <mc:Choice xmlns:v="urn:schemas-microsoft-com:vml" Requires="v">
                  <p:oleObj name="Image" r:id="rId2" imgW="12990476" imgH="9739683" progId="">
                    <p:embed/>
                  </p:oleObj>
                </mc:Choice>
                <mc:Fallback>
                  <p:oleObj name="Image" r:id="rId2" imgW="12990476" imgH="9739683" progId="">
                    <p:embed/>
                    <p:pic>
                      <p:nvPicPr>
                        <p:cNvPr id="5" name="Object 9"/>
                        <p:cNvPicPr>
                          <a:picLocks noChangeAspect="1" noChangeArrowheads="1"/>
                        </p:cNvPicPr>
                        <p:nvPr/>
                      </p:nvPicPr>
                      <p:blipFill>
                        <a:blip r:embed="rId3">
                          <a:extLst>
                            <a:ext uri="{28A0092B-C50C-407E-A947-70E740481C1C}">
                              <a14:useLocalDpi xmlns:a14="http://schemas.microsoft.com/office/drawing/2010/main" val="0"/>
                            </a:ext>
                          </a:extLst>
                        </a:blip>
                        <a:srcRect l="80000" t="73351"/>
                        <a:stretch>
                          <a:fillRect/>
                        </a:stretch>
                      </p:blipFill>
                      <p:spPr bwMode="auto">
                        <a:xfrm>
                          <a:off x="7315200" y="4602163"/>
                          <a:ext cx="1828800" cy="1827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6" name="Picture 7" descr="1"/>
            <p:cNvPicPr>
              <a:picLocks noChangeAspect="1" noChangeArrowheads="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0" y="6429375"/>
              <a:ext cx="9144000"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p:cNvPicPr>
              <a:picLocks noChangeAspect="1" noChangeArrowheads="1"/>
            </p:cNvPicPr>
            <p:nvPr userDrawn="1"/>
          </p:nvPicPr>
          <p:blipFill>
            <a:blip r:embed="rId5" cstate="email">
              <a:extLst>
                <a:ext uri="{28A0092B-C50C-407E-A947-70E740481C1C}">
                  <a14:useLocalDpi xmlns:a14="http://schemas.microsoft.com/office/drawing/2010/main" val="0"/>
                </a:ext>
              </a:extLst>
            </a:blip>
            <a:srcRect/>
            <a:stretch>
              <a:fillRect/>
            </a:stretch>
          </p:blipFill>
          <p:spPr bwMode="auto">
            <a:xfrm>
              <a:off x="6934200" y="228600"/>
              <a:ext cx="19812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Title 1"/>
          <p:cNvSpPr>
            <a:spLocks noGrp="1"/>
          </p:cNvSpPr>
          <p:nvPr>
            <p:ph type="ctrTitle"/>
          </p:nvPr>
        </p:nvSpPr>
        <p:spPr>
          <a:xfrm>
            <a:off x="685800" y="2130433"/>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3"/>
          <p:cNvSpPr>
            <a:spLocks noGrp="1"/>
          </p:cNvSpPr>
          <p:nvPr>
            <p:ph type="dt" sz="half" idx="10"/>
          </p:nvPr>
        </p:nvSpPr>
        <p:spPr/>
        <p:txBody>
          <a:bodyPr/>
          <a:lstStyle>
            <a:lvl1pPr>
              <a:defRPr/>
            </a:lvl1pPr>
          </a:lstStyle>
          <a:p>
            <a:fld id="{A31893E5-56D1-4E59-95E4-7A44507CA0C9}" type="datetimeFigureOut">
              <a:rPr lang="en-US" smtClean="0">
                <a:solidFill>
                  <a:prstClr val="white"/>
                </a:solidFill>
              </a:rPr>
              <a:pPr/>
              <a:t>6/14/2023</a:t>
            </a:fld>
            <a:endParaRPr lang="en-US">
              <a:solidFill>
                <a:prstClr val="white"/>
              </a:solidFill>
            </a:endParaRPr>
          </a:p>
        </p:txBody>
      </p:sp>
      <p:sp>
        <p:nvSpPr>
          <p:cNvPr id="9" name="Footer Placeholder 4"/>
          <p:cNvSpPr>
            <a:spLocks noGrp="1"/>
          </p:cNvSpPr>
          <p:nvPr>
            <p:ph type="ftr" sz="quarter" idx="11"/>
          </p:nvPr>
        </p:nvSpPr>
        <p:spPr/>
        <p:txBody>
          <a:bodyPr/>
          <a:lstStyle>
            <a:lvl1pPr>
              <a:defRPr/>
            </a:lvl1pPr>
          </a:lstStyle>
          <a:p>
            <a:endParaRPr lang="en-US">
              <a:solidFill>
                <a:prstClr val="white">
                  <a:lumMod val="95000"/>
                </a:prstClr>
              </a:solidFill>
            </a:endParaRPr>
          </a:p>
        </p:txBody>
      </p:sp>
      <p:sp>
        <p:nvSpPr>
          <p:cNvPr id="10" name="Slide Number Placeholder 5"/>
          <p:cNvSpPr>
            <a:spLocks noGrp="1"/>
          </p:cNvSpPr>
          <p:nvPr>
            <p:ph type="sldNum" sz="quarter" idx="12"/>
          </p:nvPr>
        </p:nvSpPr>
        <p:spPr/>
        <p:txBody>
          <a:bodyPr/>
          <a:lstStyle>
            <a:lvl1pPr>
              <a:defRPr/>
            </a:lvl1pPr>
          </a:lstStyle>
          <a:p>
            <a:fld id="{BC82F395-9FE8-4190-8BCE-73EAFDDC0801}"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304101679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A31893E5-56D1-4E59-95E4-7A44507CA0C9}" type="datetimeFigureOut">
              <a:rPr lang="en-US" smtClean="0">
                <a:solidFill>
                  <a:prstClr val="white"/>
                </a:solidFill>
              </a:rPr>
              <a:pPr/>
              <a:t>6/14/2023</a:t>
            </a:fld>
            <a:endParaRPr lang="en-US">
              <a:solidFill>
                <a:prstClr val="white"/>
              </a:solidFill>
            </a:endParaRPr>
          </a:p>
        </p:txBody>
      </p:sp>
      <p:sp>
        <p:nvSpPr>
          <p:cNvPr id="5" name="Footer Placeholder 4"/>
          <p:cNvSpPr>
            <a:spLocks noGrp="1"/>
          </p:cNvSpPr>
          <p:nvPr>
            <p:ph type="ftr" sz="quarter" idx="11"/>
          </p:nvPr>
        </p:nvSpPr>
        <p:spPr/>
        <p:txBody>
          <a:bodyPr/>
          <a:lstStyle>
            <a:lvl1pPr>
              <a:defRPr/>
            </a:lvl1pPr>
          </a:lstStyle>
          <a:p>
            <a:endParaRPr lang="en-US">
              <a:solidFill>
                <a:prstClr val="white">
                  <a:lumMod val="95000"/>
                </a:prstClr>
              </a:solidFill>
            </a:endParaRPr>
          </a:p>
        </p:txBody>
      </p:sp>
      <p:sp>
        <p:nvSpPr>
          <p:cNvPr id="6" name="Slide Number Placeholder 5"/>
          <p:cNvSpPr>
            <a:spLocks noGrp="1"/>
          </p:cNvSpPr>
          <p:nvPr>
            <p:ph type="sldNum" sz="quarter" idx="12"/>
          </p:nvPr>
        </p:nvSpPr>
        <p:spPr/>
        <p:txBody>
          <a:bodyPr/>
          <a:lstStyle>
            <a:lvl1pPr>
              <a:defRPr/>
            </a:lvl1pPr>
          </a:lstStyle>
          <a:p>
            <a:fld id="{BC82F395-9FE8-4190-8BCE-73EAFDDC0801}"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35729533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371600" y="1600206"/>
            <a:ext cx="35814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05400" y="1600206"/>
            <a:ext cx="35814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A31893E5-56D1-4E59-95E4-7A44507CA0C9}" type="datetimeFigureOut">
              <a:rPr lang="en-US" smtClean="0">
                <a:solidFill>
                  <a:prstClr val="white"/>
                </a:solidFill>
              </a:rPr>
              <a:pPr/>
              <a:t>6/14/2023</a:t>
            </a:fld>
            <a:endParaRPr lang="en-US">
              <a:solidFill>
                <a:prstClr val="white"/>
              </a:solidFill>
            </a:endParaRPr>
          </a:p>
        </p:txBody>
      </p:sp>
      <p:sp>
        <p:nvSpPr>
          <p:cNvPr id="6" name="Footer Placeholder 4"/>
          <p:cNvSpPr>
            <a:spLocks noGrp="1"/>
          </p:cNvSpPr>
          <p:nvPr>
            <p:ph type="ftr" sz="quarter" idx="11"/>
          </p:nvPr>
        </p:nvSpPr>
        <p:spPr/>
        <p:txBody>
          <a:bodyPr/>
          <a:lstStyle>
            <a:lvl1pPr>
              <a:defRPr/>
            </a:lvl1pPr>
          </a:lstStyle>
          <a:p>
            <a:endParaRPr lang="en-US">
              <a:solidFill>
                <a:prstClr val="white">
                  <a:lumMod val="95000"/>
                </a:prstClr>
              </a:solidFill>
            </a:endParaRPr>
          </a:p>
        </p:txBody>
      </p:sp>
      <p:sp>
        <p:nvSpPr>
          <p:cNvPr id="7" name="Slide Number Placeholder 5"/>
          <p:cNvSpPr>
            <a:spLocks noGrp="1"/>
          </p:cNvSpPr>
          <p:nvPr>
            <p:ph type="sldNum" sz="quarter" idx="12"/>
          </p:nvPr>
        </p:nvSpPr>
        <p:spPr/>
        <p:txBody>
          <a:bodyPr/>
          <a:lstStyle>
            <a:lvl1pPr>
              <a:defRPr/>
            </a:lvl1pPr>
          </a:lstStyle>
          <a:p>
            <a:fld id="{BC82F395-9FE8-4190-8BCE-73EAFDDC0801}"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310898180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A31893E5-56D1-4E59-95E4-7A44507CA0C9}" type="datetimeFigureOut">
              <a:rPr lang="en-US" smtClean="0">
                <a:solidFill>
                  <a:prstClr val="white"/>
                </a:solidFill>
              </a:rPr>
              <a:pPr/>
              <a:t>6/14/2023</a:t>
            </a:fld>
            <a:endParaRPr lang="en-US">
              <a:solidFill>
                <a:prstClr val="white"/>
              </a:solidFill>
            </a:endParaRPr>
          </a:p>
        </p:txBody>
      </p:sp>
      <p:sp>
        <p:nvSpPr>
          <p:cNvPr id="4" name="Footer Placeholder 4"/>
          <p:cNvSpPr>
            <a:spLocks noGrp="1"/>
          </p:cNvSpPr>
          <p:nvPr>
            <p:ph type="ftr" sz="quarter" idx="11"/>
          </p:nvPr>
        </p:nvSpPr>
        <p:spPr/>
        <p:txBody>
          <a:bodyPr/>
          <a:lstStyle>
            <a:lvl1pPr>
              <a:defRPr/>
            </a:lvl1pPr>
          </a:lstStyle>
          <a:p>
            <a:endParaRPr lang="en-US">
              <a:solidFill>
                <a:prstClr val="white">
                  <a:lumMod val="95000"/>
                </a:prstClr>
              </a:solidFill>
            </a:endParaRPr>
          </a:p>
        </p:txBody>
      </p:sp>
      <p:sp>
        <p:nvSpPr>
          <p:cNvPr id="5" name="Slide Number Placeholder 5"/>
          <p:cNvSpPr>
            <a:spLocks noGrp="1"/>
          </p:cNvSpPr>
          <p:nvPr>
            <p:ph type="sldNum" sz="quarter" idx="12"/>
          </p:nvPr>
        </p:nvSpPr>
        <p:spPr/>
        <p:txBody>
          <a:bodyPr/>
          <a:lstStyle>
            <a:lvl1pPr>
              <a:defRPr/>
            </a:lvl1pPr>
          </a:lstStyle>
          <a:p>
            <a:fld id="{BC82F395-9FE8-4190-8BCE-73EAFDDC0801}"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10025482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A31893E5-56D1-4E59-95E4-7A44507CA0C9}" type="datetimeFigureOut">
              <a:rPr lang="en-US" smtClean="0">
                <a:solidFill>
                  <a:prstClr val="white"/>
                </a:solidFill>
              </a:rPr>
              <a:pPr/>
              <a:t>6/14/2023</a:t>
            </a:fld>
            <a:endParaRPr lang="en-US">
              <a:solidFill>
                <a:prstClr val="white"/>
              </a:solidFill>
            </a:endParaRPr>
          </a:p>
        </p:txBody>
      </p:sp>
      <p:sp>
        <p:nvSpPr>
          <p:cNvPr id="3" name="Footer Placeholder 4"/>
          <p:cNvSpPr>
            <a:spLocks noGrp="1"/>
          </p:cNvSpPr>
          <p:nvPr>
            <p:ph type="ftr" sz="quarter" idx="11"/>
          </p:nvPr>
        </p:nvSpPr>
        <p:spPr/>
        <p:txBody>
          <a:bodyPr/>
          <a:lstStyle>
            <a:lvl1pPr>
              <a:defRPr/>
            </a:lvl1pPr>
          </a:lstStyle>
          <a:p>
            <a:endParaRPr lang="en-US">
              <a:solidFill>
                <a:prstClr val="white">
                  <a:lumMod val="95000"/>
                </a:prstClr>
              </a:solidFill>
            </a:endParaRPr>
          </a:p>
        </p:txBody>
      </p:sp>
      <p:sp>
        <p:nvSpPr>
          <p:cNvPr id="4" name="Slide Number Placeholder 5"/>
          <p:cNvSpPr>
            <a:spLocks noGrp="1"/>
          </p:cNvSpPr>
          <p:nvPr>
            <p:ph type="sldNum" sz="quarter" idx="12"/>
          </p:nvPr>
        </p:nvSpPr>
        <p:spPr/>
        <p:txBody>
          <a:bodyPr/>
          <a:lstStyle>
            <a:lvl1pPr>
              <a:defRPr/>
            </a:lvl1pPr>
          </a:lstStyle>
          <a:p>
            <a:fld id="{BC82F395-9FE8-4190-8BCE-73EAFDDC0801}"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408120005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graphicFrame>
        <p:nvGraphicFramePr>
          <p:cNvPr id="3" name="Object 9"/>
          <p:cNvGraphicFramePr>
            <a:graphicFrameLocks noChangeAspect="1"/>
          </p:cNvGraphicFramePr>
          <p:nvPr/>
        </p:nvGraphicFramePr>
        <p:xfrm>
          <a:off x="7315200" y="4602163"/>
          <a:ext cx="1828800" cy="1827212"/>
        </p:xfrm>
        <a:graphic>
          <a:graphicData uri="http://schemas.openxmlformats.org/presentationml/2006/ole">
            <mc:AlternateContent xmlns:mc="http://schemas.openxmlformats.org/markup-compatibility/2006">
              <mc:Choice xmlns:v="urn:schemas-microsoft-com:vml" Requires="v">
                <p:oleObj name="Image" r:id="rId2" imgW="12990476" imgH="9739683" progId="">
                  <p:embed/>
                </p:oleObj>
              </mc:Choice>
              <mc:Fallback>
                <p:oleObj name="Image" r:id="rId2" imgW="12990476" imgH="9739683" progId="">
                  <p:embed/>
                  <p:pic>
                    <p:nvPicPr>
                      <p:cNvPr id="3" name="Object 9"/>
                      <p:cNvPicPr>
                        <a:picLocks noChangeAspect="1" noChangeArrowheads="1"/>
                      </p:cNvPicPr>
                      <p:nvPr/>
                    </p:nvPicPr>
                    <p:blipFill>
                      <a:blip r:embed="rId3">
                        <a:extLst>
                          <a:ext uri="{28A0092B-C50C-407E-A947-70E740481C1C}">
                            <a14:useLocalDpi xmlns:a14="http://schemas.microsoft.com/office/drawing/2010/main" val="0"/>
                          </a:ext>
                        </a:extLst>
                      </a:blip>
                      <a:srcRect l="80000" t="73351"/>
                      <a:stretch>
                        <a:fillRect/>
                      </a:stretch>
                    </p:blipFill>
                    <p:spPr bwMode="auto">
                      <a:xfrm>
                        <a:off x="7315200" y="4602163"/>
                        <a:ext cx="1828800" cy="1827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4" name="Picture 7" descr="1"/>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0" y="6429375"/>
            <a:ext cx="9144000"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6934200" y="228600"/>
            <a:ext cx="19812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59" name="Rectangle 2"/>
          <p:cNvSpPr>
            <a:spLocks noGrp="1" noChangeArrowheads="1"/>
          </p:cNvSpPr>
          <p:nvPr>
            <p:ph type="ctrTitle"/>
          </p:nvPr>
        </p:nvSpPr>
        <p:spPr>
          <a:xfrm>
            <a:off x="685800" y="2130425"/>
            <a:ext cx="7772400" cy="1470025"/>
          </a:xfrm>
        </p:spPr>
        <p:txBody>
          <a:bodyPr/>
          <a:lstStyle>
            <a:lvl1pPr algn="ctr">
              <a:defRPr sz="3600" smtClean="0"/>
            </a:lvl1pPr>
          </a:lstStyle>
          <a:p>
            <a:r>
              <a:rPr lang="en-US"/>
              <a:t>Click to edit Master title style</a:t>
            </a:r>
          </a:p>
        </p:txBody>
      </p:sp>
    </p:spTree>
    <p:extLst>
      <p:ext uri="{BB962C8B-B14F-4D97-AF65-F5344CB8AC3E}">
        <p14:creationId xmlns:p14="http://schemas.microsoft.com/office/powerpoint/2010/main" val="188329565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20433938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
          <p:cNvSpPr>
            <a:spLocks noGrp="1"/>
          </p:cNvSpPr>
          <p:nvPr>
            <p:ph type="dt" sz="half" idx="2"/>
          </p:nvPr>
        </p:nvSpPr>
        <p:spPr>
          <a:xfrm>
            <a:off x="471488" y="6553200"/>
            <a:ext cx="757236" cy="261575"/>
          </a:xfrm>
          <a:prstGeom prst="rect">
            <a:avLst/>
          </a:prstGeom>
        </p:spPr>
        <p:txBody>
          <a:bodyPr vert="horz" lIns="91440" tIns="45720" rIns="91440" bIns="45720" rtlCol="0" anchor="ctr"/>
          <a:lstStyle>
            <a:lvl1pPr algn="l">
              <a:defRPr sz="1050">
                <a:solidFill>
                  <a:schemeClr val="tx1">
                    <a:tint val="75000"/>
                  </a:schemeClr>
                </a:solidFill>
                <a:latin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989D7F3-22F4-4710-97C2-8B5CCA867874}" type="datetimeFigureOut">
              <a:rPr kumimoji="0" lang="en-US" sz="1050" b="0" i="0" u="none" strike="noStrike" kern="1200" cap="none" spc="0" normalizeH="0" baseline="0" noProof="0" smtClean="0">
                <a:ln>
                  <a:noFill/>
                </a:ln>
                <a:solidFill>
                  <a:srgbClr val="000000">
                    <a:tint val="75000"/>
                  </a:srgbClr>
                </a:solidFill>
                <a:effectLst/>
                <a:uLnTx/>
                <a:uFillTx/>
                <a:latin typeface="Calibri" panose="020F050202020403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6/14/2023</a:t>
            </a:fld>
            <a:endParaRPr kumimoji="0" lang="en-US" sz="1050" b="0" i="0" u="none" strike="noStrike" kern="1200" cap="none" spc="0" normalizeH="0" baseline="0" noProof="0">
              <a:ln>
                <a:noFill/>
              </a:ln>
              <a:solidFill>
                <a:srgbClr val="000000">
                  <a:tint val="75000"/>
                </a:srgbClr>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204928986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06848139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371600" y="11430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81600" y="11430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59233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6256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89075" y="1411288"/>
            <a:ext cx="3657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299075" y="1411288"/>
            <a:ext cx="3657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559407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122985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88983923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7625607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880515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2300" y="76200"/>
            <a:ext cx="1866900" cy="5592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76200"/>
            <a:ext cx="5448300" cy="5592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03211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3808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sldNum" sz="quarter" idx="10"/>
          </p:nvPr>
        </p:nvSpPr>
        <p:spPr>
          <a:xfrm>
            <a:off x="6997521" y="6538196"/>
            <a:ext cx="2133600" cy="268288"/>
          </a:xfrm>
          <a:prstGeom prst="rect">
            <a:avLst/>
          </a:prstGeom>
          <a:ln/>
        </p:spPr>
        <p:txBody>
          <a:bodyPr/>
          <a:lstStyle>
            <a:lvl1pPr>
              <a:defRPr/>
            </a:lvl1p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4.xml"/><Relationship Id="rId7" Type="http://schemas.openxmlformats.org/officeDocument/2006/relationships/oleObject" Target="../embeddings/oleObject2.bin"/><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theme" Target="../theme/theme3.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2" Type="http://schemas.openxmlformats.org/officeDocument/2006/relationships/slideLayout" Target="../slideLayouts/slideLayout18.xml"/><Relationship Id="rId16" Type="http://schemas.openxmlformats.org/officeDocument/2006/relationships/image" Target="../media/image2.png"/><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image" Target="../media/image1.png"/><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oleObject" Target="../embeddings/oleObject4.bin"/></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1.xml"/><Relationship Id="rId7" Type="http://schemas.openxmlformats.org/officeDocument/2006/relationships/oleObject" Target="../embeddings/oleObject6.bin"/><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theme" Target="../theme/theme4.xml"/><Relationship Id="rId5" Type="http://schemas.openxmlformats.org/officeDocument/2006/relationships/slideLayout" Target="../slideLayouts/slideLayout33.xml"/><Relationship Id="rId4" Type="http://schemas.openxmlformats.org/officeDocument/2006/relationships/slideLayout" Target="../slideLayouts/slideLayout32.xml"/><Relationship Id="rId9"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image" Target="../media/image2.png"/><Relationship Id="rId2" Type="http://schemas.openxmlformats.org/officeDocument/2006/relationships/slideLayout" Target="../slideLayouts/slideLayout35.xml"/><Relationship Id="rId16" Type="http://schemas.openxmlformats.org/officeDocument/2006/relationships/image" Target="../media/image1.png"/><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oleObject" Target="../embeddings/oleObject8.bin"/><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2" name="Rectangle 15"/>
          <p:cNvSpPr>
            <a:spLocks noGrp="1" noChangeArrowheads="1"/>
          </p:cNvSpPr>
          <p:nvPr>
            <p:ph type="title"/>
          </p:nvPr>
        </p:nvSpPr>
        <p:spPr bwMode="auto">
          <a:xfrm>
            <a:off x="1370013" y="0"/>
            <a:ext cx="7391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2053" name="Rectangle 16"/>
          <p:cNvSpPr>
            <a:spLocks noGrp="1" noChangeArrowheads="1"/>
          </p:cNvSpPr>
          <p:nvPr>
            <p:ph type="body" idx="1"/>
          </p:nvPr>
        </p:nvSpPr>
        <p:spPr bwMode="auto">
          <a:xfrm>
            <a:off x="1489075" y="1411288"/>
            <a:ext cx="7467600" cy="45259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fontAlgn="base" hangingPunct="1">
        <a:spcBef>
          <a:spcPct val="0"/>
        </a:spcBef>
        <a:spcAft>
          <a:spcPct val="0"/>
        </a:spcAft>
        <a:defRPr sz="2800">
          <a:solidFill>
            <a:schemeClr val="bg1"/>
          </a:solidFill>
          <a:latin typeface="+mj-lt"/>
          <a:ea typeface="+mj-ea"/>
          <a:cs typeface="+mj-cs"/>
        </a:defRPr>
      </a:lvl1pPr>
      <a:lvl2pPr algn="l" rtl="0" eaLnBrk="1" fontAlgn="base" hangingPunct="1">
        <a:spcBef>
          <a:spcPct val="0"/>
        </a:spcBef>
        <a:spcAft>
          <a:spcPct val="0"/>
        </a:spcAft>
        <a:defRPr sz="2800">
          <a:solidFill>
            <a:schemeClr val="bg1"/>
          </a:solidFill>
          <a:latin typeface="Arial" pitchFamily="34" charset="0"/>
        </a:defRPr>
      </a:lvl2pPr>
      <a:lvl3pPr algn="l" rtl="0" eaLnBrk="1" fontAlgn="base" hangingPunct="1">
        <a:spcBef>
          <a:spcPct val="0"/>
        </a:spcBef>
        <a:spcAft>
          <a:spcPct val="0"/>
        </a:spcAft>
        <a:defRPr sz="2800">
          <a:solidFill>
            <a:schemeClr val="bg1"/>
          </a:solidFill>
          <a:latin typeface="Arial" pitchFamily="34" charset="0"/>
        </a:defRPr>
      </a:lvl3pPr>
      <a:lvl4pPr algn="l" rtl="0" eaLnBrk="1" fontAlgn="base" hangingPunct="1">
        <a:spcBef>
          <a:spcPct val="0"/>
        </a:spcBef>
        <a:spcAft>
          <a:spcPct val="0"/>
        </a:spcAft>
        <a:defRPr sz="2800">
          <a:solidFill>
            <a:schemeClr val="bg1"/>
          </a:solidFill>
          <a:latin typeface="Arial" pitchFamily="34" charset="0"/>
        </a:defRPr>
      </a:lvl4pPr>
      <a:lvl5pPr algn="l" rtl="0" eaLnBrk="1" fontAlgn="base" hangingPunct="1">
        <a:spcBef>
          <a:spcPct val="0"/>
        </a:spcBef>
        <a:spcAft>
          <a:spcPct val="0"/>
        </a:spcAft>
        <a:defRPr sz="2800">
          <a:solidFill>
            <a:schemeClr val="bg1"/>
          </a:solidFill>
          <a:latin typeface="Arial" pitchFamily="34" charset="0"/>
        </a:defRPr>
      </a:lvl5pPr>
      <a:lvl6pPr marL="457200" algn="l" rtl="0" eaLnBrk="1" fontAlgn="base" hangingPunct="1">
        <a:spcBef>
          <a:spcPct val="0"/>
        </a:spcBef>
        <a:spcAft>
          <a:spcPct val="0"/>
        </a:spcAft>
        <a:defRPr sz="2800">
          <a:solidFill>
            <a:schemeClr val="bg1"/>
          </a:solidFill>
          <a:latin typeface="Arial" pitchFamily="34" charset="0"/>
        </a:defRPr>
      </a:lvl6pPr>
      <a:lvl7pPr marL="914400" algn="l" rtl="0" eaLnBrk="1" fontAlgn="base" hangingPunct="1">
        <a:spcBef>
          <a:spcPct val="0"/>
        </a:spcBef>
        <a:spcAft>
          <a:spcPct val="0"/>
        </a:spcAft>
        <a:defRPr sz="2800">
          <a:solidFill>
            <a:schemeClr val="bg1"/>
          </a:solidFill>
          <a:latin typeface="Arial" pitchFamily="34" charset="0"/>
        </a:defRPr>
      </a:lvl7pPr>
      <a:lvl8pPr marL="1371600" algn="l" rtl="0" eaLnBrk="1" fontAlgn="base" hangingPunct="1">
        <a:spcBef>
          <a:spcPct val="0"/>
        </a:spcBef>
        <a:spcAft>
          <a:spcPct val="0"/>
        </a:spcAft>
        <a:defRPr sz="2800">
          <a:solidFill>
            <a:schemeClr val="bg1"/>
          </a:solidFill>
          <a:latin typeface="Arial" pitchFamily="34" charset="0"/>
        </a:defRPr>
      </a:lvl8pPr>
      <a:lvl9pPr marL="1828800" algn="l" rtl="0" eaLnBrk="1" fontAlgn="base" hangingPunct="1">
        <a:spcBef>
          <a:spcPct val="0"/>
        </a:spcBef>
        <a:spcAft>
          <a:spcPct val="0"/>
        </a:spcAft>
        <a:defRPr sz="2800">
          <a:solidFill>
            <a:schemeClr val="bg1"/>
          </a:solidFill>
          <a:latin typeface="Arial" pitchFamily="34"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600">
          <a:solidFill>
            <a:schemeClr val="tx1"/>
          </a:solidFill>
          <a:latin typeface="+mn-lt"/>
        </a:defRPr>
      </a:lvl2pPr>
      <a:lvl3pPr marL="1143000" indent="-228600" algn="l" rtl="0" eaLnBrk="1" fontAlgn="base" hangingPunct="1">
        <a:spcBef>
          <a:spcPct val="20000"/>
        </a:spcBef>
        <a:spcAft>
          <a:spcPct val="0"/>
        </a:spcAft>
        <a:buChar char="•"/>
        <a:defRPr sz="2600">
          <a:solidFill>
            <a:schemeClr val="tx1"/>
          </a:solidFill>
          <a:latin typeface="+mn-lt"/>
        </a:defRPr>
      </a:lvl3pPr>
      <a:lvl4pPr marL="1600200" indent="-228600" algn="l" rtl="0" eaLnBrk="1" fontAlgn="base" hangingPunct="1">
        <a:spcBef>
          <a:spcPct val="20000"/>
        </a:spcBef>
        <a:spcAft>
          <a:spcPct val="0"/>
        </a:spcAft>
        <a:buChar char="–"/>
        <a:defRPr sz="2600">
          <a:solidFill>
            <a:schemeClr val="tx1"/>
          </a:solidFill>
          <a:latin typeface="+mn-lt"/>
        </a:defRPr>
      </a:lvl4pPr>
      <a:lvl5pPr marL="2057400" indent="-228600" algn="l" rtl="0" eaLnBrk="1" fontAlgn="base" hangingPunct="1">
        <a:spcBef>
          <a:spcPct val="20000"/>
        </a:spcBef>
        <a:spcAft>
          <a:spcPct val="0"/>
        </a:spcAft>
        <a:buChar char="»"/>
        <a:defRPr sz="2600">
          <a:solidFill>
            <a:schemeClr val="tx1"/>
          </a:solidFill>
          <a:latin typeface="+mn-lt"/>
        </a:defRPr>
      </a:lvl5pPr>
      <a:lvl6pPr marL="2514600" indent="-228600" algn="l" rtl="0" eaLnBrk="1" fontAlgn="base" hangingPunct="1">
        <a:spcBef>
          <a:spcPct val="20000"/>
        </a:spcBef>
        <a:spcAft>
          <a:spcPct val="0"/>
        </a:spcAft>
        <a:buChar char="»"/>
        <a:defRPr sz="2600">
          <a:solidFill>
            <a:schemeClr val="tx1"/>
          </a:solidFill>
          <a:latin typeface="+mn-lt"/>
        </a:defRPr>
      </a:lvl6pPr>
      <a:lvl7pPr marL="2971800" indent="-228600" algn="l" rtl="0" eaLnBrk="1" fontAlgn="base" hangingPunct="1">
        <a:spcBef>
          <a:spcPct val="20000"/>
        </a:spcBef>
        <a:spcAft>
          <a:spcPct val="0"/>
        </a:spcAft>
        <a:buChar char="»"/>
        <a:defRPr sz="2600">
          <a:solidFill>
            <a:schemeClr val="tx1"/>
          </a:solidFill>
          <a:latin typeface="+mn-lt"/>
        </a:defRPr>
      </a:lvl7pPr>
      <a:lvl8pPr marL="3429000" indent="-228600" algn="l" rtl="0" eaLnBrk="1" fontAlgn="base" hangingPunct="1">
        <a:spcBef>
          <a:spcPct val="20000"/>
        </a:spcBef>
        <a:spcAft>
          <a:spcPct val="0"/>
        </a:spcAft>
        <a:buChar char="»"/>
        <a:defRPr sz="2600">
          <a:solidFill>
            <a:schemeClr val="tx1"/>
          </a:solidFill>
          <a:latin typeface="+mn-lt"/>
        </a:defRPr>
      </a:lvl8pPr>
      <a:lvl9pPr marL="3886200" indent="-228600" algn="l" rtl="0" eaLnBrk="1" fontAlgn="base" hangingPunct="1">
        <a:spcBef>
          <a:spcPct val="20000"/>
        </a:spcBef>
        <a:spcAft>
          <a:spcPct val="0"/>
        </a:spcAft>
        <a:buChar char="»"/>
        <a:defRPr sz="2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026" name="Object 137"/>
          <p:cNvGraphicFramePr>
            <a:graphicFrameLocks noChangeAspect="1"/>
          </p:cNvGraphicFramePr>
          <p:nvPr/>
        </p:nvGraphicFramePr>
        <p:xfrm>
          <a:off x="0" y="0"/>
          <a:ext cx="9144000" cy="6858000"/>
        </p:xfrm>
        <a:graphic>
          <a:graphicData uri="http://schemas.openxmlformats.org/presentationml/2006/ole">
            <mc:AlternateContent xmlns:mc="http://schemas.openxmlformats.org/markup-compatibility/2006">
              <mc:Choice xmlns:v="urn:schemas-microsoft-com:vml" Requires="v">
                <p:oleObj name="Image" r:id="rId7" imgW="12698413" imgH="9523810" progId="">
                  <p:embed/>
                </p:oleObj>
              </mc:Choice>
              <mc:Fallback>
                <p:oleObj name="Image" r:id="rId7" imgW="12698413" imgH="9523810" progId="">
                  <p:embed/>
                  <p:pic>
                    <p:nvPicPr>
                      <p:cNvPr id="1026" name="Object 13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chemeClr val="tx1"/>
                            </a:solidFill>
                            <a:miter lim="800000"/>
                            <a:headEnd/>
                            <a:tailEnd/>
                          </a14:hiddenLine>
                        </a:ext>
                      </a:extLst>
                    </p:spPr>
                  </p:pic>
                </p:oleObj>
              </mc:Fallback>
            </mc:AlternateContent>
          </a:graphicData>
        </a:graphic>
      </p:graphicFrame>
      <p:sp>
        <p:nvSpPr>
          <p:cNvPr id="1027" name="Title Placeholder 1"/>
          <p:cNvSpPr>
            <a:spLocks noGrp="1"/>
          </p:cNvSpPr>
          <p:nvPr>
            <p:ph type="title"/>
          </p:nvPr>
        </p:nvSpPr>
        <p:spPr bwMode="auto">
          <a:xfrm>
            <a:off x="1371600" y="274638"/>
            <a:ext cx="7315200"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8" name="Text Placeholder 2"/>
          <p:cNvSpPr>
            <a:spLocks noGrp="1"/>
          </p:cNvSpPr>
          <p:nvPr>
            <p:ph type="body" idx="1"/>
          </p:nvPr>
        </p:nvSpPr>
        <p:spPr bwMode="auto">
          <a:xfrm>
            <a:off x="1371600" y="1600200"/>
            <a:ext cx="73152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200" y="6553200"/>
            <a:ext cx="914400" cy="228600"/>
          </a:xfrm>
          <a:prstGeom prst="rect">
            <a:avLst/>
          </a:prstGeom>
        </p:spPr>
        <p:txBody>
          <a:bodyPr vert="horz" lIns="91440" tIns="45720" rIns="91440" bIns="45720" rtlCol="0" anchor="ctr"/>
          <a:lstStyle>
            <a:lvl1pPr algn="l">
              <a:defRPr sz="1000" b="0" i="0">
                <a:solidFill>
                  <a:schemeClr val="bg1"/>
                </a:solidFill>
                <a:latin typeface="Arial" charset="0"/>
                <a:cs typeface="+mn-cs"/>
              </a:defRPr>
            </a:lvl1pPr>
          </a:lstStyle>
          <a:p>
            <a:pPr>
              <a:defRPr/>
            </a:pPr>
            <a:r>
              <a:rPr lang="en-US">
                <a:solidFill>
                  <a:prstClr val="white"/>
                </a:solidFill>
              </a:rPr>
              <a:t>26/03/2010</a:t>
            </a:r>
          </a:p>
        </p:txBody>
      </p:sp>
      <p:sp>
        <p:nvSpPr>
          <p:cNvPr id="5" name="Footer Placeholder 4"/>
          <p:cNvSpPr>
            <a:spLocks noGrp="1"/>
          </p:cNvSpPr>
          <p:nvPr>
            <p:ph type="ftr" sz="quarter" idx="3"/>
          </p:nvPr>
        </p:nvSpPr>
        <p:spPr>
          <a:xfrm>
            <a:off x="1066800" y="6537325"/>
            <a:ext cx="2895600" cy="244475"/>
          </a:xfrm>
          <a:prstGeom prst="rect">
            <a:avLst/>
          </a:prstGeom>
        </p:spPr>
        <p:txBody>
          <a:bodyPr vert="horz" lIns="91440" tIns="45720" rIns="91440" bIns="45720" rtlCol="0" anchor="ctr"/>
          <a:lstStyle>
            <a:lvl1pPr algn="l">
              <a:defRPr sz="1000" b="0" i="0">
                <a:solidFill>
                  <a:schemeClr val="bg1">
                    <a:lumMod val="95000"/>
                  </a:schemeClr>
                </a:solidFill>
                <a:latin typeface="Arial" charset="0"/>
                <a:cs typeface="+mn-cs"/>
              </a:defRPr>
            </a:lvl1pPr>
          </a:lstStyle>
          <a:p>
            <a:pPr>
              <a:defRPr/>
            </a:pPr>
            <a:r>
              <a:rPr lang="en-US">
                <a:solidFill>
                  <a:prstClr val="white">
                    <a:lumMod val="95000"/>
                  </a:prstClr>
                </a:solidFill>
              </a:rPr>
              <a:t>Ashok Leyland</a:t>
            </a:r>
          </a:p>
        </p:txBody>
      </p:sp>
      <p:sp>
        <p:nvSpPr>
          <p:cNvPr id="6" name="Slide Number Placeholder 5"/>
          <p:cNvSpPr>
            <a:spLocks noGrp="1"/>
          </p:cNvSpPr>
          <p:nvPr>
            <p:ph type="sldNum" sz="quarter" idx="4"/>
          </p:nvPr>
        </p:nvSpPr>
        <p:spPr>
          <a:xfrm>
            <a:off x="6934200" y="6537325"/>
            <a:ext cx="2133600" cy="244475"/>
          </a:xfrm>
          <a:prstGeom prst="rect">
            <a:avLst/>
          </a:prstGeom>
        </p:spPr>
        <p:txBody>
          <a:bodyPr vert="horz" lIns="91440" tIns="45720" rIns="91440" bIns="45720" rtlCol="0" anchor="ctr"/>
          <a:lstStyle>
            <a:lvl1pPr algn="r">
              <a:defRPr sz="1000" b="0" i="0">
                <a:solidFill>
                  <a:schemeClr val="bg1"/>
                </a:solidFill>
                <a:latin typeface="Arial" charset="0"/>
                <a:cs typeface="+mn-cs"/>
              </a:defRPr>
            </a:lvl1pPr>
          </a:lstStyle>
          <a:p>
            <a:pPr>
              <a:defRPr/>
            </a:pPr>
            <a:fld id="{CD5ED8F1-EAFF-42D5-BA03-8BA72B89CCD5}" type="slidenum">
              <a:rPr lang="en-US">
                <a:solidFill>
                  <a:prstClr val="white"/>
                </a:solidFill>
              </a:rPr>
              <a:pPr>
                <a:defRPr/>
              </a:pPr>
              <a:t>‹#›</a:t>
            </a:fld>
            <a:endParaRPr lang="en-US">
              <a:solidFill>
                <a:prstClr val="white"/>
              </a:solidFill>
            </a:endParaRPr>
          </a:p>
        </p:txBody>
      </p:sp>
    </p:spTree>
    <p:extLst>
      <p:ext uri="{BB962C8B-B14F-4D97-AF65-F5344CB8AC3E}">
        <p14:creationId xmlns:p14="http://schemas.microsoft.com/office/powerpoint/2010/main" val="61209547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hf hdr="0" ftr="0" dt="0"/>
  <p:txStyles>
    <p:titleStyle>
      <a:lvl1pPr algn="l" rtl="0" eaLnBrk="1" fontAlgn="base" hangingPunct="1">
        <a:spcBef>
          <a:spcPct val="0"/>
        </a:spcBef>
        <a:spcAft>
          <a:spcPct val="0"/>
        </a:spcAft>
        <a:defRPr sz="2400" kern="1200">
          <a:solidFill>
            <a:schemeClr val="bg1"/>
          </a:solidFill>
          <a:latin typeface="+mj-lt"/>
          <a:ea typeface="+mj-ea"/>
          <a:cs typeface="+mj-cs"/>
        </a:defRPr>
      </a:lvl1pPr>
      <a:lvl2pPr algn="l" rtl="0" eaLnBrk="1" fontAlgn="base" hangingPunct="1">
        <a:spcBef>
          <a:spcPct val="0"/>
        </a:spcBef>
        <a:spcAft>
          <a:spcPct val="0"/>
        </a:spcAft>
        <a:defRPr sz="2400">
          <a:solidFill>
            <a:schemeClr val="bg1"/>
          </a:solidFill>
          <a:latin typeface="Calibri" pitchFamily="34" charset="0"/>
        </a:defRPr>
      </a:lvl2pPr>
      <a:lvl3pPr algn="l" rtl="0" eaLnBrk="1" fontAlgn="base" hangingPunct="1">
        <a:spcBef>
          <a:spcPct val="0"/>
        </a:spcBef>
        <a:spcAft>
          <a:spcPct val="0"/>
        </a:spcAft>
        <a:defRPr sz="2400">
          <a:solidFill>
            <a:schemeClr val="bg1"/>
          </a:solidFill>
          <a:latin typeface="Calibri" pitchFamily="34" charset="0"/>
        </a:defRPr>
      </a:lvl3pPr>
      <a:lvl4pPr algn="l" rtl="0" eaLnBrk="1" fontAlgn="base" hangingPunct="1">
        <a:spcBef>
          <a:spcPct val="0"/>
        </a:spcBef>
        <a:spcAft>
          <a:spcPct val="0"/>
        </a:spcAft>
        <a:defRPr sz="2400">
          <a:solidFill>
            <a:schemeClr val="bg1"/>
          </a:solidFill>
          <a:latin typeface="Calibri" pitchFamily="34" charset="0"/>
        </a:defRPr>
      </a:lvl4pPr>
      <a:lvl5pPr algn="l" rtl="0" eaLnBrk="1" fontAlgn="base" hangingPunct="1">
        <a:spcBef>
          <a:spcPct val="0"/>
        </a:spcBef>
        <a:spcAft>
          <a:spcPct val="0"/>
        </a:spcAft>
        <a:defRPr sz="2400">
          <a:solidFill>
            <a:schemeClr val="bg1"/>
          </a:solidFill>
          <a:latin typeface="Calibri" pitchFamily="34" charset="0"/>
        </a:defRPr>
      </a:lvl5pPr>
      <a:lvl6pPr marL="457200" algn="l" rtl="0" eaLnBrk="1" fontAlgn="base" hangingPunct="1">
        <a:spcBef>
          <a:spcPct val="0"/>
        </a:spcBef>
        <a:spcAft>
          <a:spcPct val="0"/>
        </a:spcAft>
        <a:defRPr sz="2400">
          <a:solidFill>
            <a:schemeClr val="bg1"/>
          </a:solidFill>
          <a:latin typeface="Calibri" pitchFamily="34" charset="0"/>
        </a:defRPr>
      </a:lvl6pPr>
      <a:lvl7pPr marL="914400" algn="l" rtl="0" eaLnBrk="1" fontAlgn="base" hangingPunct="1">
        <a:spcBef>
          <a:spcPct val="0"/>
        </a:spcBef>
        <a:spcAft>
          <a:spcPct val="0"/>
        </a:spcAft>
        <a:defRPr sz="2400">
          <a:solidFill>
            <a:schemeClr val="bg1"/>
          </a:solidFill>
          <a:latin typeface="Calibri" pitchFamily="34" charset="0"/>
        </a:defRPr>
      </a:lvl7pPr>
      <a:lvl8pPr marL="1371600" algn="l" rtl="0" eaLnBrk="1" fontAlgn="base" hangingPunct="1">
        <a:spcBef>
          <a:spcPct val="0"/>
        </a:spcBef>
        <a:spcAft>
          <a:spcPct val="0"/>
        </a:spcAft>
        <a:defRPr sz="2400">
          <a:solidFill>
            <a:schemeClr val="bg1"/>
          </a:solidFill>
          <a:latin typeface="Calibri" pitchFamily="34" charset="0"/>
        </a:defRPr>
      </a:lvl8pPr>
      <a:lvl9pPr marL="1828800" algn="l" rtl="0" eaLnBrk="1" fontAlgn="base" hangingPunct="1">
        <a:spcBef>
          <a:spcPct val="0"/>
        </a:spcBef>
        <a:spcAft>
          <a:spcPct val="0"/>
        </a:spcAft>
        <a:defRPr sz="2400">
          <a:solidFill>
            <a:schemeClr val="bg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16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1026" name="Object 9"/>
          <p:cNvGraphicFramePr>
            <a:graphicFrameLocks noChangeAspect="1"/>
          </p:cNvGraphicFramePr>
          <p:nvPr/>
        </p:nvGraphicFramePr>
        <p:xfrm>
          <a:off x="7315200" y="5030788"/>
          <a:ext cx="1828800" cy="1827212"/>
        </p:xfrm>
        <a:graphic>
          <a:graphicData uri="http://schemas.openxmlformats.org/presentationml/2006/ole">
            <mc:AlternateContent xmlns:mc="http://schemas.openxmlformats.org/markup-compatibility/2006">
              <mc:Choice xmlns:v="urn:schemas-microsoft-com:vml" Requires="v">
                <p:oleObj name="Image" r:id="rId14" imgW="12990476" imgH="9739683" progId="">
                  <p:embed/>
                </p:oleObj>
              </mc:Choice>
              <mc:Fallback>
                <p:oleObj name="Image" r:id="rId14" imgW="12990476" imgH="9739683" progId="">
                  <p:embed/>
                  <p:pic>
                    <p:nvPicPr>
                      <p:cNvPr id="1026" name="Object 9"/>
                      <p:cNvPicPr>
                        <a:picLocks noChangeAspect="1" noChangeArrowheads="1"/>
                      </p:cNvPicPr>
                      <p:nvPr/>
                    </p:nvPicPr>
                    <p:blipFill>
                      <a:blip r:embed="rId15">
                        <a:extLst>
                          <a:ext uri="{28A0092B-C50C-407E-A947-70E740481C1C}">
                            <a14:useLocalDpi xmlns:a14="http://schemas.microsoft.com/office/drawing/2010/main" val="0"/>
                          </a:ext>
                        </a:extLst>
                      </a:blip>
                      <a:srcRect l="80000" t="73351"/>
                      <a:stretch>
                        <a:fillRect/>
                      </a:stretch>
                    </p:blipFill>
                    <p:spPr bwMode="auto">
                      <a:xfrm>
                        <a:off x="7315200" y="5030788"/>
                        <a:ext cx="1828800" cy="1827212"/>
                      </a:xfrm>
                      <a:prstGeom prst="rect">
                        <a:avLst/>
                      </a:prstGeom>
                      <a:noFill/>
                      <a:ln>
                        <a:noFill/>
                      </a:ln>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chemeClr val="tx1"/>
                            </a:solidFill>
                            <a:miter lim="800000"/>
                            <a:headEnd/>
                            <a:tailEnd/>
                          </a14:hiddenLine>
                        </a:ext>
                      </a:extLst>
                    </p:spPr>
                  </p:pic>
                </p:oleObj>
              </mc:Fallback>
            </mc:AlternateContent>
          </a:graphicData>
        </a:graphic>
      </p:graphicFrame>
      <p:sp>
        <p:nvSpPr>
          <p:cNvPr id="1028" name="Rectangle 2"/>
          <p:cNvSpPr>
            <a:spLocks noGrp="1" noChangeArrowheads="1"/>
          </p:cNvSpPr>
          <p:nvPr>
            <p:ph type="title"/>
          </p:nvPr>
        </p:nvSpPr>
        <p:spPr bwMode="auto">
          <a:xfrm>
            <a:off x="990600" y="304800"/>
            <a:ext cx="58674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a:t>
            </a:r>
          </a:p>
        </p:txBody>
      </p:sp>
      <p:sp>
        <p:nvSpPr>
          <p:cNvPr id="1029" name="Rectangle 3"/>
          <p:cNvSpPr>
            <a:spLocks noGrp="1" noChangeArrowheads="1"/>
          </p:cNvSpPr>
          <p:nvPr>
            <p:ph type="body" idx="1"/>
          </p:nvPr>
        </p:nvSpPr>
        <p:spPr bwMode="auto">
          <a:xfrm>
            <a:off x="990600" y="1371600"/>
            <a:ext cx="6781800"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35" name="Line 11"/>
          <p:cNvSpPr>
            <a:spLocks noChangeShapeType="1"/>
          </p:cNvSpPr>
          <p:nvPr/>
        </p:nvSpPr>
        <p:spPr bwMode="auto">
          <a:xfrm>
            <a:off x="0" y="1130300"/>
            <a:ext cx="9144000" cy="0"/>
          </a:xfrm>
          <a:prstGeom prst="line">
            <a:avLst/>
          </a:prstGeom>
          <a:noFill/>
          <a:ln w="76200">
            <a:solidFill>
              <a:srgbClr val="808080"/>
            </a:solidFill>
            <a:round/>
            <a:headEnd/>
            <a:tailEnd/>
          </a:ln>
          <a:effectLst/>
        </p:spPr>
        <p:txBody>
          <a:bodyPr/>
          <a:lstStyle/>
          <a:p>
            <a:pPr fontAlgn="base">
              <a:spcBef>
                <a:spcPct val="0"/>
              </a:spcBef>
              <a:spcAft>
                <a:spcPct val="0"/>
              </a:spcAft>
              <a:defRPr/>
            </a:pPr>
            <a:endParaRPr lang="en-US" b="1" i="1">
              <a:solidFill>
                <a:srgbClr val="000000"/>
              </a:solidFill>
            </a:endParaRPr>
          </a:p>
        </p:txBody>
      </p:sp>
      <p:pic>
        <p:nvPicPr>
          <p:cNvPr id="1031" name="Picture 8"/>
          <p:cNvPicPr>
            <a:picLocks noChangeAspect="1" noChangeArrowheads="1"/>
          </p:cNvPicPr>
          <p:nvPr/>
        </p:nvPicPr>
        <p:blipFill>
          <a:blip r:embed="rId16" cstate="email">
            <a:extLst>
              <a:ext uri="{28A0092B-C50C-407E-A947-70E740481C1C}">
                <a14:useLocalDpi xmlns:a14="http://schemas.microsoft.com/office/drawing/2010/main" val="0"/>
              </a:ext>
            </a:extLst>
          </a:blip>
          <a:srcRect/>
          <a:stretch>
            <a:fillRect/>
          </a:stretch>
        </p:blipFill>
        <p:spPr bwMode="auto">
          <a:xfrm>
            <a:off x="6934200" y="228600"/>
            <a:ext cx="19812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Text Box 8"/>
          <p:cNvSpPr txBox="1">
            <a:spLocks noChangeArrowheads="1"/>
          </p:cNvSpPr>
          <p:nvPr/>
        </p:nvSpPr>
        <p:spPr bwMode="auto">
          <a:xfrm>
            <a:off x="152400" y="6553200"/>
            <a:ext cx="319088" cy="214313"/>
          </a:xfrm>
          <a:prstGeom prst="rect">
            <a:avLst/>
          </a:prstGeom>
          <a:noFill/>
          <a:ln w="9525">
            <a:noFill/>
            <a:miter lim="800000"/>
            <a:headEnd/>
            <a:tailEnd/>
          </a:ln>
          <a:effectLst/>
        </p:spPr>
        <p:txBody>
          <a:bodyPr wrap="square">
            <a:spAutoFit/>
          </a:bodyPr>
          <a:lstStyle/>
          <a:p>
            <a:pPr fontAlgn="base">
              <a:spcBef>
                <a:spcPct val="50000"/>
              </a:spcBef>
              <a:spcAft>
                <a:spcPct val="0"/>
              </a:spcAft>
              <a:defRPr/>
            </a:pPr>
            <a:fld id="{1515F73D-691C-4D86-8B9A-D7436317F581}" type="slidenum">
              <a:rPr lang="en-US" sz="800" b="1" i="1">
                <a:solidFill>
                  <a:srgbClr val="000000"/>
                </a:solidFill>
              </a:rPr>
              <a:pPr fontAlgn="base">
                <a:spcBef>
                  <a:spcPct val="50000"/>
                </a:spcBef>
                <a:spcAft>
                  <a:spcPct val="0"/>
                </a:spcAft>
                <a:defRPr/>
              </a:pPr>
              <a:t>‹#›</a:t>
            </a:fld>
            <a:endParaRPr lang="en-US" sz="800" b="1" i="1">
              <a:solidFill>
                <a:srgbClr val="000000"/>
              </a:solidFill>
            </a:endParaRPr>
          </a:p>
        </p:txBody>
      </p:sp>
      <p:sp>
        <p:nvSpPr>
          <p:cNvPr id="1034" name="Text Box 10"/>
          <p:cNvSpPr txBox="1">
            <a:spLocks noChangeArrowheads="1"/>
          </p:cNvSpPr>
          <p:nvPr/>
        </p:nvSpPr>
        <p:spPr bwMode="auto">
          <a:xfrm>
            <a:off x="1295400" y="6553200"/>
            <a:ext cx="838200" cy="214313"/>
          </a:xfrm>
          <a:prstGeom prst="rect">
            <a:avLst/>
          </a:prstGeom>
          <a:noFill/>
          <a:ln w="9525">
            <a:noFill/>
            <a:miter lim="800000"/>
            <a:headEnd/>
            <a:tailEnd/>
          </a:ln>
          <a:effectLst/>
        </p:spPr>
        <p:txBody>
          <a:bodyPr wrap="square">
            <a:spAutoFit/>
          </a:bodyPr>
          <a:lstStyle/>
          <a:p>
            <a:pPr fontAlgn="base">
              <a:spcBef>
                <a:spcPct val="50000"/>
              </a:spcBef>
              <a:spcAft>
                <a:spcPct val="0"/>
              </a:spcAft>
              <a:defRPr/>
            </a:pPr>
            <a:r>
              <a:rPr lang="en-US" sz="800" b="1" i="0">
                <a:solidFill>
                  <a:srgbClr val="000000"/>
                </a:solidFill>
              </a:rPr>
              <a:t>Service</a:t>
            </a:r>
          </a:p>
        </p:txBody>
      </p:sp>
      <p:sp>
        <p:nvSpPr>
          <p:cNvPr id="1036" name="Line 12"/>
          <p:cNvSpPr>
            <a:spLocks noChangeShapeType="1"/>
          </p:cNvSpPr>
          <p:nvPr/>
        </p:nvSpPr>
        <p:spPr bwMode="auto">
          <a:xfrm>
            <a:off x="471488" y="6553200"/>
            <a:ext cx="0" cy="30480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en-US" b="1" i="1">
              <a:solidFill>
                <a:srgbClr val="000000"/>
              </a:solidFill>
            </a:endParaRPr>
          </a:p>
        </p:txBody>
      </p:sp>
      <p:sp>
        <p:nvSpPr>
          <p:cNvPr id="1037" name="Line 13"/>
          <p:cNvSpPr>
            <a:spLocks noChangeShapeType="1"/>
          </p:cNvSpPr>
          <p:nvPr/>
        </p:nvSpPr>
        <p:spPr bwMode="auto">
          <a:xfrm>
            <a:off x="1228725" y="6553200"/>
            <a:ext cx="0" cy="30480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en-US" b="1" i="1">
              <a:solidFill>
                <a:srgbClr val="000000"/>
              </a:solidFill>
            </a:endParaRPr>
          </a:p>
        </p:txBody>
      </p:sp>
      <p:sp>
        <p:nvSpPr>
          <p:cNvPr id="2" name="Date Placeholder 1"/>
          <p:cNvSpPr>
            <a:spLocks noGrp="1"/>
          </p:cNvSpPr>
          <p:nvPr>
            <p:ph type="dt" sz="half" idx="2"/>
          </p:nvPr>
        </p:nvSpPr>
        <p:spPr>
          <a:xfrm>
            <a:off x="471488" y="6553200"/>
            <a:ext cx="757236" cy="261575"/>
          </a:xfrm>
          <a:prstGeom prst="rect">
            <a:avLst/>
          </a:prstGeom>
        </p:spPr>
        <p:txBody>
          <a:bodyPr vert="horz" lIns="91440" tIns="45720" rIns="91440" bIns="45720" rtlCol="0" anchor="ctr"/>
          <a:lstStyle>
            <a:lvl1pPr algn="l">
              <a:defRPr sz="1050">
                <a:solidFill>
                  <a:schemeClr val="tx1">
                    <a:tint val="75000"/>
                  </a:schemeClr>
                </a:solidFill>
                <a:latin typeface="Calibri" panose="020F0502020204030204" pitchFamily="34" charset="0"/>
              </a:defRPr>
            </a:lvl1pPr>
          </a:lstStyle>
          <a:p>
            <a:fld id="{8989D7F3-22F4-4710-97C2-8B5CCA867874}" type="datetimeFigureOut">
              <a:rPr lang="en-US" smtClean="0"/>
              <a:pPr/>
              <a:t>6/14/2023</a:t>
            </a:fld>
            <a:endParaRPr lang="en-US"/>
          </a:p>
        </p:txBody>
      </p:sp>
    </p:spTree>
    <p:extLst>
      <p:ext uri="{BB962C8B-B14F-4D97-AF65-F5344CB8AC3E}">
        <p14:creationId xmlns:p14="http://schemas.microsoft.com/office/powerpoint/2010/main" val="417724117"/>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Lst>
  <p:txStyles>
    <p:title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p:titleStyle>
    <p:bodyStyle>
      <a:lvl1pPr marL="342900" indent="-342900" algn="l" rtl="0" eaLnBrk="1" fontAlgn="base" hangingPunct="1">
        <a:spcBef>
          <a:spcPct val="20000"/>
        </a:spcBef>
        <a:spcAft>
          <a:spcPct val="0"/>
        </a:spcAft>
        <a:buChar char="•"/>
        <a:defRPr sz="2600">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har char="–"/>
        <a:defRPr sz="2600">
          <a:solidFill>
            <a:schemeClr val="tx1"/>
          </a:solidFill>
          <a:latin typeface="Calibri" pitchFamily="34" charset="0"/>
        </a:defRPr>
      </a:lvl2pPr>
      <a:lvl3pPr marL="1143000" indent="-228600" algn="l" rtl="0" eaLnBrk="1" fontAlgn="base" hangingPunct="1">
        <a:spcBef>
          <a:spcPct val="20000"/>
        </a:spcBef>
        <a:spcAft>
          <a:spcPct val="0"/>
        </a:spcAft>
        <a:buChar char="•"/>
        <a:defRPr sz="2600">
          <a:solidFill>
            <a:schemeClr val="tx1"/>
          </a:solidFill>
          <a:latin typeface="Calibri" pitchFamily="34" charset="0"/>
        </a:defRPr>
      </a:lvl3pPr>
      <a:lvl4pPr marL="1600200" indent="-228600" algn="l" rtl="0" eaLnBrk="1" fontAlgn="base" hangingPunct="1">
        <a:spcBef>
          <a:spcPct val="20000"/>
        </a:spcBef>
        <a:spcAft>
          <a:spcPct val="0"/>
        </a:spcAft>
        <a:buChar char="–"/>
        <a:defRPr sz="2600">
          <a:solidFill>
            <a:schemeClr val="tx1"/>
          </a:solidFill>
          <a:latin typeface="Calibri" pitchFamily="34" charset="0"/>
        </a:defRPr>
      </a:lvl4pPr>
      <a:lvl5pPr marL="2057400" indent="-228600" algn="l" rtl="0" eaLnBrk="1" fontAlgn="base" hangingPunct="1">
        <a:spcBef>
          <a:spcPct val="20000"/>
        </a:spcBef>
        <a:spcAft>
          <a:spcPct val="0"/>
        </a:spcAft>
        <a:buChar char="»"/>
        <a:defRPr sz="2600">
          <a:solidFill>
            <a:schemeClr val="tx1"/>
          </a:solidFill>
          <a:latin typeface="Calibri" pitchFamily="34" charset="0"/>
        </a:defRPr>
      </a:lvl5pPr>
      <a:lvl6pPr marL="2514600" indent="-228600" algn="l" rtl="0" eaLnBrk="1" fontAlgn="base" hangingPunct="1">
        <a:spcBef>
          <a:spcPct val="20000"/>
        </a:spcBef>
        <a:spcAft>
          <a:spcPct val="0"/>
        </a:spcAft>
        <a:buChar char="»"/>
        <a:defRPr sz="2600">
          <a:solidFill>
            <a:schemeClr val="tx1"/>
          </a:solidFill>
          <a:latin typeface="+mn-lt"/>
        </a:defRPr>
      </a:lvl6pPr>
      <a:lvl7pPr marL="2971800" indent="-228600" algn="l" rtl="0" eaLnBrk="1" fontAlgn="base" hangingPunct="1">
        <a:spcBef>
          <a:spcPct val="20000"/>
        </a:spcBef>
        <a:spcAft>
          <a:spcPct val="0"/>
        </a:spcAft>
        <a:buChar char="»"/>
        <a:defRPr sz="2600">
          <a:solidFill>
            <a:schemeClr val="tx1"/>
          </a:solidFill>
          <a:latin typeface="+mn-lt"/>
        </a:defRPr>
      </a:lvl7pPr>
      <a:lvl8pPr marL="3429000" indent="-228600" algn="l" rtl="0" eaLnBrk="1" fontAlgn="base" hangingPunct="1">
        <a:spcBef>
          <a:spcPct val="20000"/>
        </a:spcBef>
        <a:spcAft>
          <a:spcPct val="0"/>
        </a:spcAft>
        <a:buChar char="»"/>
        <a:defRPr sz="2600">
          <a:solidFill>
            <a:schemeClr val="tx1"/>
          </a:solidFill>
          <a:latin typeface="+mn-lt"/>
        </a:defRPr>
      </a:lvl8pPr>
      <a:lvl9pPr marL="3886200" indent="-228600" algn="l" rtl="0" eaLnBrk="1" fontAlgn="base" hangingPunct="1">
        <a:spcBef>
          <a:spcPct val="20000"/>
        </a:spcBef>
        <a:spcAft>
          <a:spcPct val="0"/>
        </a:spcAft>
        <a:buChar char="»"/>
        <a:defRPr sz="2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914400" y="309563"/>
            <a:ext cx="7315200"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914400" y="1447803"/>
            <a:ext cx="73152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200" y="6553200"/>
            <a:ext cx="914400" cy="228600"/>
          </a:xfrm>
          <a:prstGeom prst="rect">
            <a:avLst/>
          </a:prstGeom>
        </p:spPr>
        <p:txBody>
          <a:bodyPr vert="horz" lIns="91440" tIns="45720" rIns="91440" bIns="45720" rtlCol="0" anchor="ctr"/>
          <a:lstStyle>
            <a:lvl1pPr algn="l">
              <a:defRPr sz="1000" b="0" i="0">
                <a:solidFill>
                  <a:schemeClr val="bg1"/>
                </a:solidFill>
                <a:latin typeface="Arial" charset="0"/>
                <a:cs typeface="+mn-cs"/>
              </a:defRPr>
            </a:lvl1pPr>
          </a:lstStyle>
          <a:p>
            <a:fld id="{A31893E5-56D1-4E59-95E4-7A44507CA0C9}" type="datetimeFigureOut">
              <a:rPr lang="en-US" smtClean="0">
                <a:solidFill>
                  <a:prstClr val="white"/>
                </a:solidFill>
              </a:rPr>
              <a:pPr/>
              <a:t>6/14/2023</a:t>
            </a:fld>
            <a:endParaRPr lang="en-US">
              <a:solidFill>
                <a:prstClr val="white"/>
              </a:solidFill>
            </a:endParaRPr>
          </a:p>
        </p:txBody>
      </p:sp>
      <p:sp>
        <p:nvSpPr>
          <p:cNvPr id="5" name="Footer Placeholder 4"/>
          <p:cNvSpPr>
            <a:spLocks noGrp="1"/>
          </p:cNvSpPr>
          <p:nvPr>
            <p:ph type="ftr" sz="quarter" idx="3"/>
          </p:nvPr>
        </p:nvSpPr>
        <p:spPr>
          <a:xfrm>
            <a:off x="1066800" y="6537331"/>
            <a:ext cx="2895600" cy="244475"/>
          </a:xfrm>
          <a:prstGeom prst="rect">
            <a:avLst/>
          </a:prstGeom>
        </p:spPr>
        <p:txBody>
          <a:bodyPr vert="horz" lIns="91440" tIns="45720" rIns="91440" bIns="45720" rtlCol="0" anchor="ctr"/>
          <a:lstStyle>
            <a:lvl1pPr algn="l">
              <a:defRPr sz="1000" b="0" i="0">
                <a:solidFill>
                  <a:schemeClr val="bg1">
                    <a:lumMod val="95000"/>
                  </a:schemeClr>
                </a:solidFill>
                <a:latin typeface="Arial" charset="0"/>
                <a:cs typeface="+mn-cs"/>
              </a:defRPr>
            </a:lvl1pPr>
          </a:lstStyle>
          <a:p>
            <a:endParaRPr lang="en-US">
              <a:solidFill>
                <a:prstClr val="white">
                  <a:lumMod val="95000"/>
                </a:prstClr>
              </a:solidFill>
            </a:endParaRPr>
          </a:p>
        </p:txBody>
      </p:sp>
      <p:grpSp>
        <p:nvGrpSpPr>
          <p:cNvPr id="1030" name="Group 7"/>
          <p:cNvGrpSpPr>
            <a:grpSpLocks/>
          </p:cNvGrpSpPr>
          <p:nvPr/>
        </p:nvGrpSpPr>
        <p:grpSpPr bwMode="auto">
          <a:xfrm>
            <a:off x="0" y="228600"/>
            <a:ext cx="9144000" cy="6629400"/>
            <a:chOff x="0" y="228600"/>
            <a:chExt cx="9144000" cy="6629400"/>
          </a:xfrm>
        </p:grpSpPr>
        <p:graphicFrame>
          <p:nvGraphicFramePr>
            <p:cNvPr id="1032" name="Object 9"/>
            <p:cNvGraphicFramePr>
              <a:graphicFrameLocks noChangeAspect="1"/>
            </p:cNvGraphicFramePr>
            <p:nvPr userDrawn="1"/>
          </p:nvGraphicFramePr>
          <p:xfrm>
            <a:off x="7315200" y="5030788"/>
            <a:ext cx="1828800" cy="1827212"/>
          </p:xfrm>
          <a:graphic>
            <a:graphicData uri="http://schemas.openxmlformats.org/presentationml/2006/ole">
              <mc:AlternateContent xmlns:mc="http://schemas.openxmlformats.org/markup-compatibility/2006">
                <mc:Choice xmlns:v="urn:schemas-microsoft-com:vml" Requires="v">
                  <p:oleObj name="Image" r:id="rId7" imgW="12990476" imgH="9739683" progId="">
                    <p:embed/>
                  </p:oleObj>
                </mc:Choice>
                <mc:Fallback>
                  <p:oleObj name="Image" r:id="rId7" imgW="12990476" imgH="9739683" progId="">
                    <p:embed/>
                    <p:pic>
                      <p:nvPicPr>
                        <p:cNvPr id="1032" name="Object 9"/>
                        <p:cNvPicPr>
                          <a:picLocks noChangeAspect="1" noChangeArrowheads="1"/>
                        </p:cNvPicPr>
                        <p:nvPr/>
                      </p:nvPicPr>
                      <p:blipFill>
                        <a:blip r:embed="rId8">
                          <a:extLst>
                            <a:ext uri="{28A0092B-C50C-407E-A947-70E740481C1C}">
                              <a14:useLocalDpi xmlns:a14="http://schemas.microsoft.com/office/drawing/2010/main" val="0"/>
                            </a:ext>
                          </a:extLst>
                        </a:blip>
                        <a:srcRect l="80000" t="73351"/>
                        <a:stretch>
                          <a:fillRect/>
                        </a:stretch>
                      </p:blipFill>
                      <p:spPr bwMode="auto">
                        <a:xfrm>
                          <a:off x="7315200" y="5030788"/>
                          <a:ext cx="1828800" cy="1827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33" name="Line 11"/>
            <p:cNvSpPr>
              <a:spLocks noChangeShapeType="1"/>
            </p:cNvSpPr>
            <p:nvPr userDrawn="1"/>
          </p:nvSpPr>
          <p:spPr bwMode="auto">
            <a:xfrm>
              <a:off x="0" y="1130300"/>
              <a:ext cx="9144000" cy="0"/>
            </a:xfrm>
            <a:prstGeom prst="line">
              <a:avLst/>
            </a:prstGeom>
            <a:noFill/>
            <a:ln w="76200">
              <a:solidFill>
                <a:srgbClr val="808080"/>
              </a:solidFill>
              <a:round/>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pPr>
              <a:endParaRPr lang="en-IN" b="1" i="1">
                <a:solidFill>
                  <a:prstClr val="black"/>
                </a:solidFill>
                <a:latin typeface="Arial" charset="0"/>
                <a:cs typeface="Arial" charset="0"/>
              </a:endParaRPr>
            </a:p>
          </p:txBody>
        </p:sp>
        <p:pic>
          <p:nvPicPr>
            <p:cNvPr id="1034" name="Picture 8"/>
            <p:cNvPicPr>
              <a:picLocks noChangeAspect="1" noChangeArrowheads="1"/>
            </p:cNvPicPr>
            <p:nvPr userDrawn="1"/>
          </p:nvPicPr>
          <p:blipFill>
            <a:blip r:embed="rId9" cstate="email">
              <a:extLst>
                <a:ext uri="{28A0092B-C50C-407E-A947-70E740481C1C}">
                  <a14:useLocalDpi xmlns:a14="http://schemas.microsoft.com/office/drawing/2010/main" val="0"/>
                </a:ext>
              </a:extLst>
            </a:blip>
            <a:srcRect/>
            <a:stretch>
              <a:fillRect/>
            </a:stretch>
          </p:blipFill>
          <p:spPr bwMode="auto">
            <a:xfrm>
              <a:off x="6934200" y="228600"/>
              <a:ext cx="19812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 name="Slide Number Placeholder 5"/>
          <p:cNvSpPr>
            <a:spLocks noGrp="1"/>
          </p:cNvSpPr>
          <p:nvPr>
            <p:ph type="sldNum" sz="quarter" idx="4"/>
          </p:nvPr>
        </p:nvSpPr>
        <p:spPr>
          <a:xfrm>
            <a:off x="6934200" y="6537331"/>
            <a:ext cx="2133600" cy="244475"/>
          </a:xfrm>
          <a:prstGeom prst="rect">
            <a:avLst/>
          </a:prstGeom>
        </p:spPr>
        <p:txBody>
          <a:bodyPr vert="horz" lIns="91440" tIns="45720" rIns="91440" bIns="45720" rtlCol="0" anchor="ctr"/>
          <a:lstStyle>
            <a:lvl1pPr algn="r">
              <a:defRPr sz="1000" b="0" i="0">
                <a:solidFill>
                  <a:schemeClr val="bg1"/>
                </a:solidFill>
                <a:latin typeface="Arial" charset="0"/>
                <a:cs typeface="+mn-cs"/>
              </a:defRPr>
            </a:lvl1pPr>
          </a:lstStyle>
          <a:p>
            <a:fld id="{BC82F395-9FE8-4190-8BCE-73EAFDDC0801}"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3608994819"/>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Lst>
  <p:txStyles>
    <p:titleStyle>
      <a:lvl1pPr algn="l" rtl="0" eaLnBrk="1" fontAlgn="base" hangingPunct="1">
        <a:spcBef>
          <a:spcPct val="0"/>
        </a:spcBef>
        <a:spcAft>
          <a:spcPct val="0"/>
        </a:spcAft>
        <a:defRPr sz="3200" kern="1200">
          <a:solidFill>
            <a:schemeClr val="tx1"/>
          </a:solidFill>
          <a:latin typeface="+mj-lt"/>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2400">
          <a:solidFill>
            <a:schemeClr val="bg1"/>
          </a:solidFill>
          <a:latin typeface="Calibri" pitchFamily="34" charset="0"/>
        </a:defRPr>
      </a:lvl6pPr>
      <a:lvl7pPr marL="914400" algn="l" rtl="0" eaLnBrk="1" fontAlgn="base" hangingPunct="1">
        <a:spcBef>
          <a:spcPct val="0"/>
        </a:spcBef>
        <a:spcAft>
          <a:spcPct val="0"/>
        </a:spcAft>
        <a:defRPr sz="2400">
          <a:solidFill>
            <a:schemeClr val="bg1"/>
          </a:solidFill>
          <a:latin typeface="Calibri" pitchFamily="34" charset="0"/>
        </a:defRPr>
      </a:lvl7pPr>
      <a:lvl8pPr marL="1371600" algn="l" rtl="0" eaLnBrk="1" fontAlgn="base" hangingPunct="1">
        <a:spcBef>
          <a:spcPct val="0"/>
        </a:spcBef>
        <a:spcAft>
          <a:spcPct val="0"/>
        </a:spcAft>
        <a:defRPr sz="2400">
          <a:solidFill>
            <a:schemeClr val="bg1"/>
          </a:solidFill>
          <a:latin typeface="Calibri" pitchFamily="34" charset="0"/>
        </a:defRPr>
      </a:lvl8pPr>
      <a:lvl9pPr marL="1828800" algn="l" rtl="0" eaLnBrk="1" fontAlgn="base" hangingPunct="1">
        <a:spcBef>
          <a:spcPct val="0"/>
        </a:spcBef>
        <a:spcAft>
          <a:spcPct val="0"/>
        </a:spcAft>
        <a:defRPr sz="2400">
          <a:solidFill>
            <a:schemeClr val="bg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26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6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6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6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1026" name="Object 9"/>
          <p:cNvGraphicFramePr>
            <a:graphicFrameLocks noChangeAspect="1"/>
          </p:cNvGraphicFramePr>
          <p:nvPr/>
        </p:nvGraphicFramePr>
        <p:xfrm>
          <a:off x="7315200" y="5030788"/>
          <a:ext cx="1828800" cy="1827212"/>
        </p:xfrm>
        <a:graphic>
          <a:graphicData uri="http://schemas.openxmlformats.org/presentationml/2006/ole">
            <mc:AlternateContent xmlns:mc="http://schemas.openxmlformats.org/markup-compatibility/2006">
              <mc:Choice xmlns:v="urn:schemas-microsoft-com:vml" Requires="v">
                <p:oleObj name="Image" r:id="rId15" imgW="12990476" imgH="9739683" progId="">
                  <p:embed/>
                </p:oleObj>
              </mc:Choice>
              <mc:Fallback>
                <p:oleObj name="Image" r:id="rId15" imgW="12990476" imgH="9739683" progId="">
                  <p:embed/>
                  <p:pic>
                    <p:nvPicPr>
                      <p:cNvPr id="1026" name="Object 9"/>
                      <p:cNvPicPr>
                        <a:picLocks noChangeAspect="1" noChangeArrowheads="1"/>
                      </p:cNvPicPr>
                      <p:nvPr/>
                    </p:nvPicPr>
                    <p:blipFill>
                      <a:blip r:embed="rId16">
                        <a:extLst>
                          <a:ext uri="{28A0092B-C50C-407E-A947-70E740481C1C}">
                            <a14:useLocalDpi xmlns:a14="http://schemas.microsoft.com/office/drawing/2010/main" val="0"/>
                          </a:ext>
                        </a:extLst>
                      </a:blip>
                      <a:srcRect l="80000" t="73351"/>
                      <a:stretch>
                        <a:fillRect/>
                      </a:stretch>
                    </p:blipFill>
                    <p:spPr bwMode="auto">
                      <a:xfrm>
                        <a:off x="7315200" y="5030788"/>
                        <a:ext cx="1828800" cy="1827212"/>
                      </a:xfrm>
                      <a:prstGeom prst="rect">
                        <a:avLst/>
                      </a:prstGeom>
                      <a:noFill/>
                      <a:ln>
                        <a:noFill/>
                      </a:ln>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chemeClr val="tx1"/>
                            </a:solidFill>
                            <a:miter lim="800000"/>
                            <a:headEnd/>
                            <a:tailEnd/>
                          </a14:hiddenLine>
                        </a:ext>
                      </a:extLst>
                    </p:spPr>
                  </p:pic>
                </p:oleObj>
              </mc:Fallback>
            </mc:AlternateContent>
          </a:graphicData>
        </a:graphic>
      </p:graphicFrame>
      <p:sp>
        <p:nvSpPr>
          <p:cNvPr id="1028" name="Rectangle 2"/>
          <p:cNvSpPr>
            <a:spLocks noGrp="1" noChangeArrowheads="1"/>
          </p:cNvSpPr>
          <p:nvPr>
            <p:ph type="title"/>
          </p:nvPr>
        </p:nvSpPr>
        <p:spPr bwMode="auto">
          <a:xfrm>
            <a:off x="990600" y="304800"/>
            <a:ext cx="58674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a:t>
            </a:r>
          </a:p>
        </p:txBody>
      </p:sp>
      <p:sp>
        <p:nvSpPr>
          <p:cNvPr id="1029" name="Rectangle 3"/>
          <p:cNvSpPr>
            <a:spLocks noGrp="1" noChangeArrowheads="1"/>
          </p:cNvSpPr>
          <p:nvPr>
            <p:ph type="body" idx="1"/>
          </p:nvPr>
        </p:nvSpPr>
        <p:spPr bwMode="auto">
          <a:xfrm>
            <a:off x="990600" y="1371600"/>
            <a:ext cx="6781800"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35" name="Line 11"/>
          <p:cNvSpPr>
            <a:spLocks noChangeShapeType="1"/>
          </p:cNvSpPr>
          <p:nvPr/>
        </p:nvSpPr>
        <p:spPr bwMode="auto">
          <a:xfrm>
            <a:off x="0" y="1130300"/>
            <a:ext cx="9144000" cy="0"/>
          </a:xfrm>
          <a:prstGeom prst="line">
            <a:avLst/>
          </a:prstGeom>
          <a:noFill/>
          <a:ln w="76200">
            <a:solidFill>
              <a:srgbClr val="808080"/>
            </a:solidFill>
            <a:round/>
            <a:headEnd/>
            <a:tailEnd/>
          </a:ln>
          <a:effec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1" i="1" u="none" strike="noStrike" kern="1200" cap="none" spc="0" normalizeH="0" baseline="0" noProof="0">
              <a:ln>
                <a:noFill/>
              </a:ln>
              <a:solidFill>
                <a:srgbClr val="000000"/>
              </a:solidFill>
              <a:effectLst/>
              <a:uLnTx/>
              <a:uFillTx/>
              <a:latin typeface="Arial"/>
              <a:ea typeface="+mn-ea"/>
              <a:cs typeface="+mn-cs"/>
            </a:endParaRPr>
          </a:p>
        </p:txBody>
      </p:sp>
      <p:pic>
        <p:nvPicPr>
          <p:cNvPr id="1031" name="Picture 8"/>
          <p:cNvPicPr>
            <a:picLocks noChangeAspect="1" noChangeArrowheads="1"/>
          </p:cNvPicPr>
          <p:nvPr/>
        </p:nvPicPr>
        <p:blipFill>
          <a:blip r:embed="rId17" cstate="email">
            <a:extLst>
              <a:ext uri="{28A0092B-C50C-407E-A947-70E740481C1C}">
                <a14:useLocalDpi xmlns:a14="http://schemas.microsoft.com/office/drawing/2010/main" val="0"/>
              </a:ext>
            </a:extLst>
          </a:blip>
          <a:srcRect/>
          <a:stretch>
            <a:fillRect/>
          </a:stretch>
        </p:blipFill>
        <p:spPr bwMode="auto">
          <a:xfrm>
            <a:off x="6934200" y="228600"/>
            <a:ext cx="19812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Text Box 8"/>
          <p:cNvSpPr txBox="1">
            <a:spLocks noChangeArrowheads="1"/>
          </p:cNvSpPr>
          <p:nvPr/>
        </p:nvSpPr>
        <p:spPr bwMode="auto">
          <a:xfrm>
            <a:off x="152400" y="6553200"/>
            <a:ext cx="319088" cy="214313"/>
          </a:xfrm>
          <a:prstGeom prst="rect">
            <a:avLst/>
          </a:prstGeom>
          <a:noFill/>
          <a:ln w="9525">
            <a:noFill/>
            <a:miter lim="800000"/>
            <a:headEnd/>
            <a:tailEnd/>
          </a:ln>
          <a:effectLst/>
        </p:spPr>
        <p:txBody>
          <a:bodyPr wrap="square">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fld id="{1515F73D-691C-4D86-8B9A-D7436317F581}" type="slidenum">
              <a:rPr kumimoji="0" lang="en-US" sz="800" b="1" i="1" u="none" strike="noStrike" kern="1200" cap="none" spc="0" normalizeH="0" baseline="0" noProof="0">
                <a:ln>
                  <a:noFill/>
                </a:ln>
                <a:solidFill>
                  <a:srgbClr val="000000"/>
                </a:solidFill>
                <a:effectLst/>
                <a:uLnTx/>
                <a:uFillTx/>
                <a:latin typeface="Arial"/>
                <a:ea typeface="+mn-ea"/>
                <a:cs typeface="+mn-cs"/>
              </a:rPr>
              <a:pPr marL="0" marR="0" lvl="0" indent="0" algn="l" defTabSz="914400" rtl="0" eaLnBrk="1" fontAlgn="base" latinLnBrk="0" hangingPunct="1">
                <a:lnSpc>
                  <a:spcPct val="100000"/>
                </a:lnSpc>
                <a:spcBef>
                  <a:spcPct val="50000"/>
                </a:spcBef>
                <a:spcAft>
                  <a:spcPct val="0"/>
                </a:spcAft>
                <a:buClrTx/>
                <a:buSzTx/>
                <a:buFontTx/>
                <a:buNone/>
                <a:tabLst/>
                <a:defRPr/>
              </a:pPr>
              <a:t>‹#›</a:t>
            </a:fld>
            <a:endParaRPr kumimoji="0" lang="en-US" sz="800" b="1" i="1" u="none" strike="noStrike" kern="1200" cap="none" spc="0" normalizeH="0" baseline="0" noProof="0">
              <a:ln>
                <a:noFill/>
              </a:ln>
              <a:solidFill>
                <a:srgbClr val="000000"/>
              </a:solidFill>
              <a:effectLst/>
              <a:uLnTx/>
              <a:uFillTx/>
              <a:latin typeface="Arial"/>
              <a:ea typeface="+mn-ea"/>
              <a:cs typeface="+mn-cs"/>
            </a:endParaRPr>
          </a:p>
        </p:txBody>
      </p:sp>
      <p:sp>
        <p:nvSpPr>
          <p:cNvPr id="1034" name="Text Box 10"/>
          <p:cNvSpPr txBox="1">
            <a:spLocks noChangeArrowheads="1"/>
          </p:cNvSpPr>
          <p:nvPr/>
        </p:nvSpPr>
        <p:spPr bwMode="auto">
          <a:xfrm>
            <a:off x="1295400" y="6553200"/>
            <a:ext cx="838200" cy="214313"/>
          </a:xfrm>
          <a:prstGeom prst="rect">
            <a:avLst/>
          </a:prstGeom>
          <a:noFill/>
          <a:ln w="9525">
            <a:noFill/>
            <a:miter lim="800000"/>
            <a:headEnd/>
            <a:tailEnd/>
          </a:ln>
          <a:effectLst/>
        </p:spPr>
        <p:txBody>
          <a:bodyPr wrap="square">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sz="800" b="1" i="0" u="none" strike="noStrike" kern="1200" cap="none" spc="0" normalizeH="0" baseline="0" noProof="0">
                <a:ln>
                  <a:noFill/>
                </a:ln>
                <a:solidFill>
                  <a:srgbClr val="000000"/>
                </a:solidFill>
                <a:effectLst/>
                <a:uLnTx/>
                <a:uFillTx/>
                <a:latin typeface="Arial"/>
                <a:ea typeface="+mn-ea"/>
                <a:cs typeface="+mn-cs"/>
              </a:rPr>
              <a:t>Service</a:t>
            </a:r>
          </a:p>
        </p:txBody>
      </p:sp>
      <p:sp>
        <p:nvSpPr>
          <p:cNvPr id="1036" name="Line 12"/>
          <p:cNvSpPr>
            <a:spLocks noChangeShapeType="1"/>
          </p:cNvSpPr>
          <p:nvPr/>
        </p:nvSpPr>
        <p:spPr bwMode="auto">
          <a:xfrm>
            <a:off x="471488" y="6553200"/>
            <a:ext cx="0" cy="304800"/>
          </a:xfrm>
          <a:prstGeom prst="line">
            <a:avLst/>
          </a:prstGeom>
          <a:noFill/>
          <a:ln w="9525">
            <a:solidFill>
              <a:schemeClr val="tx1"/>
            </a:solidFill>
            <a:round/>
            <a:headEnd/>
            <a:tailEnd/>
          </a:ln>
          <a:effec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1" i="1" u="none" strike="noStrike" kern="1200" cap="none" spc="0" normalizeH="0" baseline="0" noProof="0">
              <a:ln>
                <a:noFill/>
              </a:ln>
              <a:solidFill>
                <a:srgbClr val="000000"/>
              </a:solidFill>
              <a:effectLst/>
              <a:uLnTx/>
              <a:uFillTx/>
              <a:latin typeface="Arial"/>
              <a:ea typeface="+mn-ea"/>
              <a:cs typeface="+mn-cs"/>
            </a:endParaRPr>
          </a:p>
        </p:txBody>
      </p:sp>
      <p:sp>
        <p:nvSpPr>
          <p:cNvPr id="1037" name="Line 13"/>
          <p:cNvSpPr>
            <a:spLocks noChangeShapeType="1"/>
          </p:cNvSpPr>
          <p:nvPr/>
        </p:nvSpPr>
        <p:spPr bwMode="auto">
          <a:xfrm>
            <a:off x="1228725" y="6553200"/>
            <a:ext cx="0" cy="304800"/>
          </a:xfrm>
          <a:prstGeom prst="line">
            <a:avLst/>
          </a:prstGeom>
          <a:noFill/>
          <a:ln w="9525">
            <a:solidFill>
              <a:schemeClr val="tx1"/>
            </a:solidFill>
            <a:round/>
            <a:headEnd/>
            <a:tailEnd/>
          </a:ln>
          <a:effec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1" i="1" u="none" strike="noStrike" kern="1200" cap="none" spc="0" normalizeH="0" baseline="0" noProof="0">
              <a:ln>
                <a:noFill/>
              </a:ln>
              <a:solidFill>
                <a:srgbClr val="000000"/>
              </a:solidFill>
              <a:effectLst/>
              <a:uLnTx/>
              <a:uFillTx/>
              <a:latin typeface="Arial"/>
              <a:ea typeface="+mn-ea"/>
              <a:cs typeface="+mn-cs"/>
            </a:endParaRPr>
          </a:p>
        </p:txBody>
      </p:sp>
      <p:sp>
        <p:nvSpPr>
          <p:cNvPr id="2" name="Date Placeholder 1"/>
          <p:cNvSpPr>
            <a:spLocks noGrp="1"/>
          </p:cNvSpPr>
          <p:nvPr>
            <p:ph type="dt" sz="half" idx="2"/>
          </p:nvPr>
        </p:nvSpPr>
        <p:spPr>
          <a:xfrm>
            <a:off x="471488" y="6553200"/>
            <a:ext cx="757236" cy="261575"/>
          </a:xfrm>
          <a:prstGeom prst="rect">
            <a:avLst/>
          </a:prstGeom>
        </p:spPr>
        <p:txBody>
          <a:bodyPr vert="horz" lIns="91440" tIns="45720" rIns="91440" bIns="45720" rtlCol="0" anchor="ctr"/>
          <a:lstStyle>
            <a:lvl1pPr algn="l">
              <a:defRPr sz="1050">
                <a:solidFill>
                  <a:schemeClr val="tx1">
                    <a:tint val="75000"/>
                  </a:schemeClr>
                </a:solidFill>
                <a:latin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989D7F3-22F4-4710-97C2-8B5CCA867874}" type="datetimeFigureOut">
              <a:rPr kumimoji="0" lang="en-US" sz="1050" b="0" i="0" u="none" strike="noStrike" kern="1200" cap="none" spc="0" normalizeH="0" baseline="0" noProof="0" smtClean="0">
                <a:ln>
                  <a:noFill/>
                </a:ln>
                <a:solidFill>
                  <a:srgbClr val="000000">
                    <a:tint val="75000"/>
                  </a:srgbClr>
                </a:solidFill>
                <a:effectLst/>
                <a:uLnTx/>
                <a:uFillTx/>
                <a:latin typeface="Calibri" panose="020F050202020403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6/14/2023</a:t>
            </a:fld>
            <a:endParaRPr kumimoji="0" lang="en-US" sz="1050" b="0" i="0" u="none" strike="noStrike" kern="1200" cap="none" spc="0" normalizeH="0" baseline="0" noProof="0">
              <a:ln>
                <a:noFill/>
              </a:ln>
              <a:solidFill>
                <a:srgbClr val="000000">
                  <a:tint val="75000"/>
                </a:srgbClr>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134103383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Lst>
  <p:txStyles>
    <p:title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p:titleStyle>
    <p:bodyStyle>
      <a:lvl1pPr marL="342900" indent="-342900" algn="l" rtl="0" eaLnBrk="1" fontAlgn="base" hangingPunct="1">
        <a:spcBef>
          <a:spcPct val="20000"/>
        </a:spcBef>
        <a:spcAft>
          <a:spcPct val="0"/>
        </a:spcAft>
        <a:buChar char="•"/>
        <a:defRPr sz="2600">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har char="–"/>
        <a:defRPr sz="2600">
          <a:solidFill>
            <a:schemeClr val="tx1"/>
          </a:solidFill>
          <a:latin typeface="Calibri" pitchFamily="34" charset="0"/>
        </a:defRPr>
      </a:lvl2pPr>
      <a:lvl3pPr marL="1143000" indent="-228600" algn="l" rtl="0" eaLnBrk="1" fontAlgn="base" hangingPunct="1">
        <a:spcBef>
          <a:spcPct val="20000"/>
        </a:spcBef>
        <a:spcAft>
          <a:spcPct val="0"/>
        </a:spcAft>
        <a:buChar char="•"/>
        <a:defRPr sz="2600">
          <a:solidFill>
            <a:schemeClr val="tx1"/>
          </a:solidFill>
          <a:latin typeface="Calibri" pitchFamily="34" charset="0"/>
        </a:defRPr>
      </a:lvl3pPr>
      <a:lvl4pPr marL="1600200" indent="-228600" algn="l" rtl="0" eaLnBrk="1" fontAlgn="base" hangingPunct="1">
        <a:spcBef>
          <a:spcPct val="20000"/>
        </a:spcBef>
        <a:spcAft>
          <a:spcPct val="0"/>
        </a:spcAft>
        <a:buChar char="–"/>
        <a:defRPr sz="2600">
          <a:solidFill>
            <a:schemeClr val="tx1"/>
          </a:solidFill>
          <a:latin typeface="Calibri" pitchFamily="34" charset="0"/>
        </a:defRPr>
      </a:lvl4pPr>
      <a:lvl5pPr marL="2057400" indent="-228600" algn="l" rtl="0" eaLnBrk="1" fontAlgn="base" hangingPunct="1">
        <a:spcBef>
          <a:spcPct val="20000"/>
        </a:spcBef>
        <a:spcAft>
          <a:spcPct val="0"/>
        </a:spcAft>
        <a:buChar char="»"/>
        <a:defRPr sz="2600">
          <a:solidFill>
            <a:schemeClr val="tx1"/>
          </a:solidFill>
          <a:latin typeface="Calibri" pitchFamily="34" charset="0"/>
        </a:defRPr>
      </a:lvl5pPr>
      <a:lvl6pPr marL="2514600" indent="-228600" algn="l" rtl="0" eaLnBrk="1" fontAlgn="base" hangingPunct="1">
        <a:spcBef>
          <a:spcPct val="20000"/>
        </a:spcBef>
        <a:spcAft>
          <a:spcPct val="0"/>
        </a:spcAft>
        <a:buChar char="»"/>
        <a:defRPr sz="2600">
          <a:solidFill>
            <a:schemeClr val="tx1"/>
          </a:solidFill>
          <a:latin typeface="+mn-lt"/>
        </a:defRPr>
      </a:lvl6pPr>
      <a:lvl7pPr marL="2971800" indent="-228600" algn="l" rtl="0" eaLnBrk="1" fontAlgn="base" hangingPunct="1">
        <a:spcBef>
          <a:spcPct val="20000"/>
        </a:spcBef>
        <a:spcAft>
          <a:spcPct val="0"/>
        </a:spcAft>
        <a:buChar char="»"/>
        <a:defRPr sz="2600">
          <a:solidFill>
            <a:schemeClr val="tx1"/>
          </a:solidFill>
          <a:latin typeface="+mn-lt"/>
        </a:defRPr>
      </a:lvl7pPr>
      <a:lvl8pPr marL="3429000" indent="-228600" algn="l" rtl="0" eaLnBrk="1" fontAlgn="base" hangingPunct="1">
        <a:spcBef>
          <a:spcPct val="20000"/>
        </a:spcBef>
        <a:spcAft>
          <a:spcPct val="0"/>
        </a:spcAft>
        <a:buChar char="»"/>
        <a:defRPr sz="2600">
          <a:solidFill>
            <a:schemeClr val="tx1"/>
          </a:solidFill>
          <a:latin typeface="+mn-lt"/>
        </a:defRPr>
      </a:lvl8pPr>
      <a:lvl9pPr marL="3886200" indent="-228600" algn="l" rtl="0" eaLnBrk="1" fontAlgn="base" hangingPunct="1">
        <a:spcBef>
          <a:spcPct val="20000"/>
        </a:spcBef>
        <a:spcAft>
          <a:spcPct val="0"/>
        </a:spcAft>
        <a:buChar char="»"/>
        <a:defRPr sz="2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9.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9.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9.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9.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9.xml"/></Relationships>
</file>

<file path=ppt/slides/_rels/slide105.xml.rels><?xml version="1.0" encoding="UTF-8" standalone="yes"?>
<Relationships xmlns="http://schemas.openxmlformats.org/package/2006/relationships"><Relationship Id="rId3" Type="http://schemas.openxmlformats.org/officeDocument/2006/relationships/image" Target="../media/image64.jpeg"/><Relationship Id="rId2" Type="http://schemas.openxmlformats.org/officeDocument/2006/relationships/notesSlide" Target="../notesSlides/notesSlide95.xml"/><Relationship Id="rId1" Type="http://schemas.openxmlformats.org/officeDocument/2006/relationships/slideLayout" Target="../slideLayouts/slideLayout19.xml"/></Relationships>
</file>

<file path=ppt/slides/_rels/slide10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96.xml"/><Relationship Id="rId1" Type="http://schemas.openxmlformats.org/officeDocument/2006/relationships/slideLayout" Target="../slideLayouts/slideLayout19.xml"/></Relationships>
</file>

<file path=ppt/slides/_rels/slide10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97.xml"/><Relationship Id="rId1" Type="http://schemas.openxmlformats.org/officeDocument/2006/relationships/slideLayout" Target="../slideLayouts/slideLayout19.xml"/><Relationship Id="rId5" Type="http://schemas.openxmlformats.org/officeDocument/2006/relationships/image" Target="../media/image68.jpeg"/><Relationship Id="rId4" Type="http://schemas.openxmlformats.org/officeDocument/2006/relationships/image" Target="../media/image67.jpeg"/></Relationships>
</file>

<file path=ppt/slides/_rels/slide108.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notesSlide" Target="../notesSlides/notesSlide98.xml"/><Relationship Id="rId1" Type="http://schemas.openxmlformats.org/officeDocument/2006/relationships/slideLayout" Target="../slideLayouts/slideLayout19.xml"/><Relationship Id="rId4" Type="http://schemas.openxmlformats.org/officeDocument/2006/relationships/image" Target="../media/image70.jpe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11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99.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9.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6.xml"/><Relationship Id="rId1" Type="http://schemas.openxmlformats.org/officeDocument/2006/relationships/slideLayout" Target="../slideLayouts/slideLayout19.xml"/><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9.xml"/><Relationship Id="rId1" Type="http://schemas.openxmlformats.org/officeDocument/2006/relationships/slideLayout" Target="../slideLayouts/slideLayout24.xml"/><Relationship Id="rId4" Type="http://schemas.openxmlformats.org/officeDocument/2006/relationships/image" Target="../media/image31.png"/></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1.xml"/><Relationship Id="rId1" Type="http://schemas.openxmlformats.org/officeDocument/2006/relationships/slideLayout" Target="../slideLayouts/slideLayout19.xml"/><Relationship Id="rId4" Type="http://schemas.openxmlformats.org/officeDocument/2006/relationships/image" Target="../media/image34.png"/></Relationships>
</file>

<file path=ppt/slides/_rels/slide4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2.xml"/><Relationship Id="rId1" Type="http://schemas.openxmlformats.org/officeDocument/2006/relationships/slideLayout" Target="../slideLayouts/slideLayout19.xml"/><Relationship Id="rId4"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5.xml"/><Relationship Id="rId1" Type="http://schemas.openxmlformats.org/officeDocument/2006/relationships/slideLayout" Target="../slideLayouts/slideLayout24.xml"/><Relationship Id="rId4" Type="http://schemas.openxmlformats.org/officeDocument/2006/relationships/image" Target="../media/image4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6.xml"/><Relationship Id="rId1" Type="http://schemas.openxmlformats.org/officeDocument/2006/relationships/slideLayout" Target="../slideLayouts/slideLayout24.xml"/><Relationship Id="rId4" Type="http://schemas.openxmlformats.org/officeDocument/2006/relationships/image" Target="../media/image41.png"/></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6.xml"/></Relationships>
</file>

<file path=ppt/slides/_rels/slide58.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53.xml"/><Relationship Id="rId1" Type="http://schemas.openxmlformats.org/officeDocument/2006/relationships/slideLayout" Target="../slideLayouts/slideLayout4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9.xml"/><Relationship Id="rId1" Type="http://schemas.openxmlformats.org/officeDocument/2006/relationships/slideLayout" Target="../slideLayouts/slideLayout19.xml"/><Relationship Id="rId5" Type="http://schemas.openxmlformats.org/officeDocument/2006/relationships/image" Target="../media/image48.png"/><Relationship Id="rId4" Type="http://schemas.openxmlformats.org/officeDocument/2006/relationships/image" Target="../media/image47.png"/></Relationships>
</file>

<file path=ppt/slides/_rels/slide6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0.xml"/><Relationship Id="rId1" Type="http://schemas.openxmlformats.org/officeDocument/2006/relationships/slideLayout" Target="../slideLayouts/slideLayout24.xml"/></Relationships>
</file>

<file path=ppt/slides/_rels/slide6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1.xml"/><Relationship Id="rId1" Type="http://schemas.openxmlformats.org/officeDocument/2006/relationships/slideLayout" Target="../slideLayouts/slideLayout24.xml"/><Relationship Id="rId5" Type="http://schemas.openxmlformats.org/officeDocument/2006/relationships/image" Target="../media/image52.png"/><Relationship Id="rId4" Type="http://schemas.openxmlformats.org/officeDocument/2006/relationships/image" Target="../media/image5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9.xml"/></Relationships>
</file>

<file path=ppt/slides/_rels/slide7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66.xml"/><Relationship Id="rId1" Type="http://schemas.openxmlformats.org/officeDocument/2006/relationships/slideLayout" Target="../slideLayouts/slideLayout19.xml"/><Relationship Id="rId4" Type="http://schemas.openxmlformats.org/officeDocument/2006/relationships/image" Target="../media/image54.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67.xml"/><Relationship Id="rId1" Type="http://schemas.openxmlformats.org/officeDocument/2006/relationships/slideLayout" Target="../slideLayouts/slideLayout2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9.xml"/></Relationships>
</file>

<file path=ppt/slides/_rels/slide7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69.xml"/><Relationship Id="rId1" Type="http://schemas.openxmlformats.org/officeDocument/2006/relationships/slideLayout" Target="../slideLayouts/slideLayout24.xml"/><Relationship Id="rId4" Type="http://schemas.openxmlformats.org/officeDocument/2006/relationships/image" Target="../media/image57.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8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70.xml"/><Relationship Id="rId1" Type="http://schemas.openxmlformats.org/officeDocument/2006/relationships/slideLayout" Target="../slideLayouts/slideLayout24.xml"/></Relationships>
</file>

<file path=ppt/slides/_rels/slide8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71.xml"/><Relationship Id="rId1" Type="http://schemas.openxmlformats.org/officeDocument/2006/relationships/slideLayout" Target="../slideLayouts/slideLayout24.xml"/></Relationships>
</file>

<file path=ppt/slides/_rels/slide8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72.xml"/><Relationship Id="rId1" Type="http://schemas.openxmlformats.org/officeDocument/2006/relationships/slideLayout" Target="../slideLayouts/slideLayout24.xml"/><Relationship Id="rId4" Type="http://schemas.openxmlformats.org/officeDocument/2006/relationships/image" Target="../media/image61.png"/></Relationships>
</file>

<file path=ppt/slides/_rels/slide8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73.xml"/><Relationship Id="rId1" Type="http://schemas.openxmlformats.org/officeDocument/2006/relationships/slideLayout" Target="../slideLayouts/slideLayout24.xml"/></Relationships>
</file>

<file path=ppt/slides/_rels/slide8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74.xml"/><Relationship Id="rId1" Type="http://schemas.openxmlformats.org/officeDocument/2006/relationships/slideLayout" Target="../slideLayouts/slideLayout19.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9.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9.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9.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9.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9.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9.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9.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9.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karthik.jayaraman\AppData\Local\Microsoft\Windows\Temporary Internet Files\Content.Outlook\2MM1UFWU\Diary 2013 bg_Fnl_White bg.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6713"/>
          <a:stretch/>
        </p:blipFill>
        <p:spPr bwMode="auto">
          <a:xfrm>
            <a:off x="38100" y="1332982"/>
            <a:ext cx="3421063" cy="445821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971800" y="2362201"/>
            <a:ext cx="6019800" cy="2554545"/>
          </a:xfrm>
          <a:prstGeom prst="rect">
            <a:avLst/>
          </a:prstGeom>
          <a:noFill/>
          <a:ln>
            <a:noFill/>
          </a:ln>
        </p:spPr>
        <p:txBody>
          <a:bodyPr wrap="square" lIns="91440" tIns="45720" rIns="91440" bIns="45720">
            <a:spAutoFit/>
          </a:bodyPr>
          <a:lstStyle/>
          <a:p>
            <a:pPr algn="ctr"/>
            <a:r>
              <a:rPr lang="en-US" sz="3200" b="1">
                <a:ln w="0"/>
                <a:solidFill>
                  <a:srgbClr val="FF0000"/>
                </a:solidFill>
                <a:latin typeface="Calibri" panose="020F0502020204030204" pitchFamily="34" charset="0"/>
              </a:rPr>
              <a:t>HMV/LMV - Fresh Driver Training</a:t>
            </a:r>
          </a:p>
          <a:p>
            <a:pPr algn="ctr"/>
            <a:endParaRPr lang="en-US" sz="3200" b="1">
              <a:ln w="0"/>
              <a:solidFill>
                <a:srgbClr val="002060"/>
              </a:solidFill>
              <a:latin typeface="Calibri" panose="020F0502020204030204" pitchFamily="34" charset="0"/>
            </a:endParaRPr>
          </a:p>
          <a:p>
            <a:pPr algn="ctr"/>
            <a:r>
              <a:rPr lang="en-US" sz="3200" b="1"/>
              <a:t>Rule No. 31 of The Central Motor Vehicle Rules 1989</a:t>
            </a:r>
          </a:p>
          <a:p>
            <a:pPr algn="ctr"/>
            <a:r>
              <a:rPr lang="en-US" sz="3200" b="1">
                <a:ln w="0"/>
                <a:solidFill>
                  <a:srgbClr val="002060"/>
                </a:solidFill>
                <a:latin typeface="Calibri" panose="020F0502020204030204" pitchFamily="34" charset="0"/>
              </a:rPr>
              <a:t> </a:t>
            </a:r>
          </a:p>
        </p:txBody>
      </p:sp>
    </p:spTree>
    <p:extLst>
      <p:ext uri="{BB962C8B-B14F-4D97-AF65-F5344CB8AC3E}">
        <p14:creationId xmlns:p14="http://schemas.microsoft.com/office/powerpoint/2010/main" val="639871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1030" descr="C:\WINDOWS\Desktop\BasicAuto\Full\head.jpg">
            <a:extLst>
              <a:ext uri="{FF2B5EF4-FFF2-40B4-BE49-F238E27FC236}">
                <a16:creationId xmlns:a16="http://schemas.microsoft.com/office/drawing/2014/main" id="{C8301855-10FA-4E27-A636-6C093BFCB8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0288" y="1752600"/>
            <a:ext cx="4151312"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1028">
            <a:extLst>
              <a:ext uri="{FF2B5EF4-FFF2-40B4-BE49-F238E27FC236}">
                <a16:creationId xmlns:a16="http://schemas.microsoft.com/office/drawing/2014/main" id="{20D1C1DB-4FB3-45A2-ADB9-4CBA13C230B1}"/>
              </a:ext>
            </a:extLst>
          </p:cNvPr>
          <p:cNvSpPr txBox="1">
            <a:spLocks noChangeArrowheads="1"/>
          </p:cNvSpPr>
          <p:nvPr/>
        </p:nvSpPr>
        <p:spPr bwMode="auto">
          <a:xfrm>
            <a:off x="152400" y="1447800"/>
            <a:ext cx="5562600" cy="1981200"/>
          </a:xfrm>
          <a:prstGeom prst="rect">
            <a:avLst/>
          </a:prstGeom>
          <a:noFill/>
          <a:ln>
            <a:miter lim="800000"/>
            <a:headEnd/>
            <a:tailEnd/>
          </a:ln>
        </p:spPr>
        <p:txBody>
          <a:bodyPr/>
          <a:lstStyle/>
          <a:p>
            <a:pPr marL="342900" indent="-342900" algn="just">
              <a:spcBef>
                <a:spcPct val="20000"/>
              </a:spcBef>
              <a:defRPr/>
            </a:pPr>
            <a:r>
              <a:rPr lang="en-US" sz="1800" kern="0">
                <a:latin typeface="Verdana" panose="020B0604030504040204" pitchFamily="34" charset="0"/>
                <a:ea typeface="Verdana" panose="020B0604030504040204" pitchFamily="34" charset="0"/>
                <a:cs typeface="Verdana" panose="020B0604030504040204" pitchFamily="34" charset="0"/>
              </a:rPr>
              <a:t> </a:t>
            </a:r>
            <a:endParaRPr lang="en-US" sz="2000" kern="0">
              <a:latin typeface="Calibri" panose="020F0502020204030204" pitchFamily="34" charset="0"/>
              <a:ea typeface="Verdana" panose="020B0604030504040204" pitchFamily="34" charset="0"/>
              <a:cs typeface="Verdana" panose="020B0604030504040204" pitchFamily="34" charset="0"/>
            </a:endParaRPr>
          </a:p>
          <a:p>
            <a:pPr marL="342900" indent="-342900" algn="just">
              <a:spcBef>
                <a:spcPct val="20000"/>
              </a:spcBef>
              <a:buFontTx/>
              <a:buChar char="•"/>
              <a:defRPr/>
            </a:pPr>
            <a:r>
              <a:rPr lang="en-US" sz="2000">
                <a:latin typeface="Calibri" panose="020F0502020204030204" pitchFamily="34" charset="0"/>
                <a:ea typeface="Verdana" panose="020B0604030504040204" pitchFamily="34" charset="0"/>
                <a:cs typeface="Verdana" panose="020B0604030504040204" pitchFamily="34" charset="0"/>
              </a:rPr>
              <a:t>Inlet &amp; Exhaust Valves, Rocker Shaft and Tappets etc. are fitted in the Cylinder Head</a:t>
            </a:r>
          </a:p>
          <a:p>
            <a:pPr marL="342900" indent="-342900" algn="just">
              <a:spcBef>
                <a:spcPct val="20000"/>
              </a:spcBef>
              <a:buFontTx/>
              <a:buChar char="•"/>
              <a:defRPr/>
            </a:pPr>
            <a:r>
              <a:rPr lang="en-US" sz="2000">
                <a:latin typeface="Calibri" panose="020F0502020204030204" pitchFamily="34" charset="0"/>
                <a:ea typeface="Verdana" panose="020B0604030504040204" pitchFamily="34" charset="0"/>
                <a:cs typeface="Verdana" panose="020B0604030504040204" pitchFamily="34" charset="0"/>
              </a:rPr>
              <a:t>There is water jacket to cool down the cylinder head. Also there are oil galleries provided for lubrication purposes.</a:t>
            </a:r>
            <a:endParaRPr lang="en-US" sz="2000" kern="0">
              <a:latin typeface="Calibri" panose="020F0502020204030204" pitchFamily="34" charset="0"/>
              <a:ea typeface="Verdana" panose="020B0604030504040204" pitchFamily="34" charset="0"/>
              <a:cs typeface="Verdana" panose="020B0604030504040204" pitchFamily="34" charset="0"/>
            </a:endParaRPr>
          </a:p>
        </p:txBody>
      </p:sp>
      <p:sp>
        <p:nvSpPr>
          <p:cNvPr id="4" name="Rectangle 3">
            <a:extLst>
              <a:ext uri="{FF2B5EF4-FFF2-40B4-BE49-F238E27FC236}">
                <a16:creationId xmlns:a16="http://schemas.microsoft.com/office/drawing/2014/main" id="{A634E4C1-8368-4591-B563-D6E271237370}"/>
              </a:ext>
            </a:extLst>
          </p:cNvPr>
          <p:cNvSpPr/>
          <p:nvPr/>
        </p:nvSpPr>
        <p:spPr>
          <a:xfrm>
            <a:off x="228600" y="381000"/>
            <a:ext cx="2571538" cy="584775"/>
          </a:xfrm>
          <a:prstGeom prst="rect">
            <a:avLst/>
          </a:prstGeom>
        </p:spPr>
        <p:txBody>
          <a:bodyPr wrap="none">
            <a:spAutoFit/>
          </a:bodyPr>
          <a:lstStyle/>
          <a:p>
            <a:pPr eaLnBrk="1" hangingPunct="1">
              <a:defRPr/>
            </a:pPr>
            <a:r>
              <a:rPr lang="en-US" sz="3200" b="1">
                <a:solidFill>
                  <a:srgbClr val="FF0000"/>
                </a:solidFill>
                <a:latin typeface="Calibri" panose="020F0502020204030204" pitchFamily="34" charset="0"/>
              </a:rPr>
              <a:t>Cylinder Head</a:t>
            </a: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3" name="Rectangle 2">
            <a:extLst>
              <a:ext uri="{FF2B5EF4-FFF2-40B4-BE49-F238E27FC236}">
                <a16:creationId xmlns:a16="http://schemas.microsoft.com/office/drawing/2014/main" id="{1632251C-0AAB-44C0-B1B1-1454AA0789A4}"/>
              </a:ext>
            </a:extLst>
          </p:cNvPr>
          <p:cNvSpPr/>
          <p:nvPr/>
        </p:nvSpPr>
        <p:spPr>
          <a:xfrm>
            <a:off x="76200" y="1136065"/>
            <a:ext cx="8839200" cy="5262979"/>
          </a:xfrm>
          <a:prstGeom prst="rect">
            <a:avLst/>
          </a:prstGeom>
        </p:spPr>
        <p:txBody>
          <a:bodyPr wrap="square">
            <a:spAutoFit/>
          </a:bodyPr>
          <a:lstStyle/>
          <a:p>
            <a:pPr algn="just"/>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Safe following distance</a:t>
            </a:r>
            <a:endPar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Always create enough space in front as well rear of your vehicle. </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This gap will help to compensate other driver’s mistake.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algn="just"/>
            <a:endPar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algn="just"/>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Full concentration on the road</a:t>
            </a:r>
            <a:endPar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You should pay full concentration on the road.</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Even a slight diversion of your concentration from the road may lead to a major accident.</a:t>
            </a:r>
          </a:p>
          <a:p>
            <a:pPr algn="just"/>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algn="just"/>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Avoid excess speed</a:t>
            </a:r>
            <a:r>
              <a:rPr lang="en-GB" sz="24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This is one single major reason for accidents.</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Don’t drive too fast; specifically when you see a cautionary sign in the road reduce your speed, watch out for the caution sign to avoid accidents.</a:t>
            </a:r>
            <a:endParaRPr lang="en-US" sz="24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Rectangle 3"/>
          <p:cNvSpPr/>
          <p:nvPr/>
        </p:nvSpPr>
        <p:spPr>
          <a:xfrm>
            <a:off x="152400" y="228600"/>
            <a:ext cx="5421164" cy="707886"/>
          </a:xfrm>
          <a:prstGeom prst="rect">
            <a:avLst/>
          </a:prstGeom>
        </p:spPr>
        <p:txBody>
          <a:bodyPr wrap="none">
            <a:spAutoFit/>
          </a:bodyPr>
          <a:lstStyle/>
          <a:p>
            <a:pPr lvl="0"/>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Defensive Driving – </a:t>
            </a:r>
            <a:r>
              <a:rPr lang="en-GB" sz="3200" b="1" i="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Contd.</a:t>
            </a:r>
            <a:endParaRPr lang="en-US" sz="3200" i="1"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711322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 name="Rectangle 1">
            <a:extLst>
              <a:ext uri="{FF2B5EF4-FFF2-40B4-BE49-F238E27FC236}">
                <a16:creationId xmlns:a16="http://schemas.microsoft.com/office/drawing/2014/main" id="{ABD1CDAF-6DE6-43CE-A7AB-F7F9F9D0F7DB}"/>
              </a:ext>
            </a:extLst>
          </p:cNvPr>
          <p:cNvSpPr/>
          <p:nvPr/>
        </p:nvSpPr>
        <p:spPr>
          <a:xfrm>
            <a:off x="76200" y="1051203"/>
            <a:ext cx="9029700" cy="5632311"/>
          </a:xfrm>
          <a:prstGeom prst="rect">
            <a:avLst/>
          </a:prstGeom>
        </p:spPr>
        <p:txBody>
          <a:bodyPr wrap="square">
            <a:spAutoFit/>
          </a:bodyPr>
          <a:lstStyle/>
          <a:p>
            <a:r>
              <a:rPr lang="en-GB" sz="2400" b="1" spc="-25">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Right - of – Way</a:t>
            </a:r>
            <a:endParaRPr lang="en-US" sz="1200" spc="-25">
              <a:solidFill>
                <a:srgbClr val="FF0000"/>
              </a:solidFill>
              <a:latin typeface="Arial" panose="020B0604020202020204" pitchFamily="34" charset="0"/>
              <a:ea typeface="Times New Roman" panose="02020603050405020304" pitchFamily="18" charset="0"/>
              <a:cs typeface="Times New Roman" panose="02020603050405020304" pitchFamily="18" charset="0"/>
            </a:endParaRPr>
          </a:p>
          <a:p>
            <a:pPr marL="285750" indent="-285750" algn="just">
              <a:buFontTx/>
              <a:buChar char="-"/>
            </a:pPr>
            <a:r>
              <a:rPr lang="en-US" sz="2400" spc="-25">
                <a:latin typeface="Calibri" panose="020F0502020204030204" pitchFamily="34" charset="0"/>
                <a:ea typeface="Times New Roman" panose="02020603050405020304" pitchFamily="18" charset="0"/>
                <a:cs typeface="Times New Roman" panose="02020603050405020304" pitchFamily="18" charset="0"/>
              </a:rPr>
              <a:t>M</a:t>
            </a:r>
            <a:r>
              <a:rPr lang="en-GB" sz="2400" spc="-25">
                <a:latin typeface="Calibri" panose="020F0502020204030204" pitchFamily="34" charset="0"/>
                <a:ea typeface="Times New Roman" panose="02020603050405020304" pitchFamily="18" charset="0"/>
                <a:cs typeface="Times New Roman" panose="02020603050405020304" pitchFamily="18" charset="0"/>
              </a:rPr>
              <a:t>arking line (continuous or Split) in th</a:t>
            </a: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 centre divides the road in two halves. The left lane is yours. The right lane is meant for the driver coming in the opposite direction ( It is left for him).</a:t>
            </a: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The right of way in left is yours and if you happen to enter into the other lane it should be free.</a:t>
            </a: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there is an approaching vehicle (in the Right Lane), he has a right of way in his lane. </a:t>
            </a: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there is an obstruction in your lane, like a moving vehicle or a break down vehicle or road repair etc. , it is your duty to wait for the other lane to clear. </a:t>
            </a: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You have no right to switch  on head light and forcefully enter in the right lane when there is a vehicle coming in that lane. </a:t>
            </a: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Most of the accidents take place  in the high ways by not  understanding and following this basic rule.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Rectangle 3"/>
          <p:cNvSpPr/>
          <p:nvPr/>
        </p:nvSpPr>
        <p:spPr>
          <a:xfrm>
            <a:off x="152400" y="228600"/>
            <a:ext cx="5437386" cy="707886"/>
          </a:xfrm>
          <a:prstGeom prst="rect">
            <a:avLst/>
          </a:prstGeom>
        </p:spPr>
        <p:txBody>
          <a:bodyPr wrap="none">
            <a:spAutoFit/>
          </a:bodyPr>
          <a:lstStyle/>
          <a:p>
            <a:pPr lvl="0"/>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Defensive Driving – </a:t>
            </a:r>
            <a:r>
              <a:rPr lang="en-GB" sz="3200" b="1" i="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Contd.</a:t>
            </a:r>
            <a:endParaRPr lang="en-US" sz="3200" i="1"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331283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5400" b="0" i="0" u="none" strike="noStrike" kern="0" cap="none" spc="0" normalizeH="0" baseline="0" noProof="0">
                <a:ln w="0"/>
                <a:solidFill>
                  <a:schemeClr val="bg1"/>
                </a:solidFill>
                <a:effectLst>
                  <a:outerShdw blurRad="38100" dist="19050" dir="2700000" algn="tl" rotWithShape="0">
                    <a:schemeClr val="dk1">
                      <a:alpha val="40000"/>
                    </a:schemeClr>
                  </a:outerShdw>
                </a:effectLst>
                <a:uLnTx/>
                <a:uFillTx/>
              </a:rPr>
              <a:t>2</a:t>
            </a:r>
          </a:p>
        </p:txBody>
      </p:sp>
      <p:sp>
        <p:nvSpPr>
          <p:cNvPr id="2" name="Rectangle 1">
            <a:extLst>
              <a:ext uri="{FF2B5EF4-FFF2-40B4-BE49-F238E27FC236}">
                <a16:creationId xmlns:a16="http://schemas.microsoft.com/office/drawing/2014/main" id="{ABD1CDAF-6DE6-43CE-A7AB-F7F9F9D0F7DB}"/>
              </a:ext>
            </a:extLst>
          </p:cNvPr>
          <p:cNvSpPr/>
          <p:nvPr/>
        </p:nvSpPr>
        <p:spPr>
          <a:xfrm>
            <a:off x="114300" y="1167348"/>
            <a:ext cx="9029700" cy="563231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2400" b="1" i="0" u="none" strike="noStrike" kern="0" cap="none" spc="-25" normalizeH="0" baseline="0" noProof="0">
                <a:ln>
                  <a:noFill/>
                </a:ln>
                <a:solidFill>
                  <a:srgbClr val="FF0000"/>
                </a:solidFill>
                <a:effectLst/>
                <a:uLnTx/>
                <a:uFillTx/>
                <a:latin typeface="Bookman Old Style" panose="02050604050505020204" pitchFamily="18" charset="0"/>
                <a:ea typeface="Times New Roman" panose="02020603050405020304" pitchFamily="18" charset="0"/>
                <a:cs typeface="Times New Roman" panose="02020603050405020304" pitchFamily="18" charset="0"/>
              </a:rPr>
              <a:t>Right - of – Way</a:t>
            </a:r>
            <a:endParaRPr lang="en-US" sz="1200" kern="0" spc="-25">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gn="just" defTabSz="914400" eaLnBrk="1" fontAlgn="auto" latinLnBrk="0" hangingPunct="1">
              <a:lnSpc>
                <a:spcPct val="100000"/>
              </a:lnSpc>
              <a:spcBef>
                <a:spcPts val="0"/>
              </a:spcBef>
              <a:spcAft>
                <a:spcPts val="0"/>
              </a:spcAft>
              <a:buClrTx/>
              <a:buSzTx/>
              <a:buFontTx/>
              <a:buChar char="-"/>
              <a:tabLst/>
              <a:defRPr/>
            </a:pPr>
            <a:r>
              <a:rPr kumimoji="0" lang="en-GB" sz="2400" b="0" i="0" u="none" strike="noStrike" kern="0" cap="none" spc="-25" normalizeH="0" baseline="0" noProof="0">
                <a:ln>
                  <a:noFill/>
                </a:ln>
                <a:effectLst/>
                <a:uLnTx/>
                <a:uFillTx/>
                <a:latin typeface="Calibri" panose="020F0502020204030204" pitchFamily="34" charset="0"/>
                <a:ea typeface="Times New Roman" panose="02020603050405020304" pitchFamily="18" charset="0"/>
                <a:cs typeface="Times New Roman" panose="02020603050405020304" pitchFamily="18" charset="0"/>
              </a:rPr>
              <a:t>When approaching </a:t>
            </a:r>
            <a:r>
              <a:rPr lang="en-GB" sz="2400" kern="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Road</a:t>
            </a:r>
            <a:r>
              <a:rPr kumimoji="0" lang="en-GB" sz="2400" b="0" i="0" u="none" strike="noStrike" kern="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 junctions/roundabouts, not controlled by Traffic Police or traffic </a:t>
            </a:r>
            <a:r>
              <a:rPr lang="en-GB" sz="2400" kern="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signal</a:t>
            </a:r>
            <a:r>
              <a:rPr kumimoji="0" lang="en-GB" sz="2400" b="0" i="0" u="none" strike="noStrike" kern="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 </a:t>
            </a:r>
            <a:r>
              <a:rPr kumimoji="0" lang="en-GB" sz="2400" b="1" i="0" u="none" strike="noStrike" kern="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GIVE WAY TO  TRAFFIC ON YOUR RIGHT.</a:t>
            </a:r>
            <a:endParaRPr lang="en-US" sz="2400" b="1" kern="0" spc="-25">
              <a:solidFill>
                <a:sysClr val="windowText" lastClr="00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defTabSz="914400" eaLnBrk="1" fontAlgn="auto" latinLnBrk="0" hangingPunct="1">
              <a:lnSpc>
                <a:spcPct val="100000"/>
              </a:lnSpc>
              <a:spcBef>
                <a:spcPts val="0"/>
              </a:spcBef>
              <a:spcAft>
                <a:spcPts val="0"/>
              </a:spcAft>
              <a:buClrTx/>
              <a:buSzTx/>
              <a:buFontTx/>
              <a:buChar char="-"/>
              <a:tabLst/>
              <a:defRPr/>
            </a:pPr>
            <a:r>
              <a:rPr kumimoji="0" lang="en-GB" sz="2400" b="0" i="0" u="none" strike="noStrike" kern="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While taking left or right turn, give way to vehicles moving straight on.</a:t>
            </a:r>
            <a:endParaRPr lang="en-US" sz="2400" kern="0" spc="-25">
              <a:solidFill>
                <a:sysClr val="windowText" lastClr="00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defTabSz="914400" eaLnBrk="1" fontAlgn="auto" latinLnBrk="0" hangingPunct="1">
              <a:lnSpc>
                <a:spcPct val="100000"/>
              </a:lnSpc>
              <a:spcBef>
                <a:spcPts val="0"/>
              </a:spcBef>
              <a:spcAft>
                <a:spcPts val="0"/>
              </a:spcAft>
              <a:buClrTx/>
              <a:buSzTx/>
              <a:buFontTx/>
              <a:buChar char="-"/>
              <a:tabLst/>
              <a:defRPr/>
            </a:pPr>
            <a:r>
              <a:rPr kumimoji="0" lang="en-GB" sz="2400" b="0" i="0" u="none" strike="noStrike" kern="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At the roundabouts, vehicles already  in the circle have the right - of - way over the vehicles that is yet to enter.</a:t>
            </a:r>
          </a:p>
          <a:p>
            <a:pPr marL="342900" marR="0" lvl="0" indent="-342900" algn="just" defTabSz="914400" eaLnBrk="1" fontAlgn="auto" latinLnBrk="0" hangingPunct="1">
              <a:lnSpc>
                <a:spcPct val="100000"/>
              </a:lnSpc>
              <a:spcBef>
                <a:spcPts val="0"/>
              </a:spcBef>
              <a:spcAft>
                <a:spcPts val="0"/>
              </a:spcAft>
              <a:buClrTx/>
              <a:buSzTx/>
              <a:buFontTx/>
              <a:buChar char="-"/>
              <a:tabLst/>
              <a:defRP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When you driving in hill terrain, the vehicle climbing the hill has the right - of - way over the vehicle coming down.</a:t>
            </a:r>
          </a:p>
          <a:p>
            <a:pPr marL="342900" marR="0" lvl="0" indent="-342900" algn="just" defTabSz="914400" eaLnBrk="1" fontAlgn="auto" latinLnBrk="0" hangingPunct="1">
              <a:lnSpc>
                <a:spcPct val="100000"/>
              </a:lnSpc>
              <a:spcBef>
                <a:spcPts val="0"/>
              </a:spcBef>
              <a:spcAft>
                <a:spcPts val="0"/>
              </a:spcAft>
              <a:buClrTx/>
              <a:buSzTx/>
              <a:buFontTx/>
              <a:buChar char="-"/>
              <a:tabLst/>
              <a:defRP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Give way first to pedestrians and other vehicles, when approaching main road.</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the unmanned railway level crossings, the driver to stop the vehicle, preferably get down, look both sides, If there is no train visible, then only you should cross the  railway lines.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defTabSz="914400" eaLnBrk="1" fontAlgn="auto" latinLnBrk="0" hangingPunct="1">
              <a:lnSpc>
                <a:spcPct val="100000"/>
              </a:lnSpc>
              <a:spcBef>
                <a:spcPts val="0"/>
              </a:spcBef>
              <a:spcAft>
                <a:spcPts val="0"/>
              </a:spcAft>
              <a:buClrTx/>
              <a:buSzTx/>
              <a:buFontTx/>
              <a:buChar char="-"/>
              <a:tabLst/>
              <a:defRPr/>
            </a:pP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Rectangle 3"/>
          <p:cNvSpPr/>
          <p:nvPr/>
        </p:nvSpPr>
        <p:spPr>
          <a:xfrm>
            <a:off x="152400" y="228600"/>
            <a:ext cx="5437386" cy="707886"/>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1" i="0" u="none" strike="noStrike" kern="0" cap="none" spc="-25" normalizeH="0" baseline="0" noProof="0">
                <a:ln>
                  <a:noFill/>
                </a:ln>
                <a:solidFill>
                  <a:srgbClr val="FF0000"/>
                </a:solidFill>
                <a:effectLst/>
                <a:uLnTx/>
                <a:uFillTx/>
                <a:latin typeface="Calibri" panose="020F0502020204030204" pitchFamily="34" charset="0"/>
                <a:ea typeface="Times New Roman" panose="02020603050405020304" pitchFamily="18" charset="0"/>
                <a:cs typeface="Times New Roman" panose="02020603050405020304" pitchFamily="18" charset="0"/>
              </a:rPr>
              <a:t>Defensive Driving – </a:t>
            </a:r>
            <a:r>
              <a:rPr kumimoji="0" lang="en-GB" sz="3200" b="1" i="1" u="none" strike="noStrike" kern="0" cap="none" spc="-25" normalizeH="0" baseline="0" noProof="0">
                <a:ln>
                  <a:noFill/>
                </a:ln>
                <a:solidFill>
                  <a:srgbClr val="FF0000"/>
                </a:solidFill>
                <a:effectLst/>
                <a:uLnTx/>
                <a:uFillTx/>
                <a:latin typeface="Calibri" panose="020F0502020204030204" pitchFamily="34" charset="0"/>
                <a:ea typeface="Times New Roman" panose="02020603050405020304" pitchFamily="18" charset="0"/>
                <a:cs typeface="Times New Roman" panose="02020603050405020304" pitchFamily="18" charset="0"/>
              </a:rPr>
              <a:t>Contd.</a:t>
            </a:r>
            <a:endParaRPr kumimoji="0" lang="en-US" sz="3200" b="0" i="1" u="none" strike="noStrike" kern="0" cap="none" spc="-25" normalizeH="0" baseline="0" noProof="0">
              <a:ln>
                <a:noFill/>
              </a:ln>
              <a:solidFill>
                <a:srgbClr val="FF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768933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3" name="Rectangle 2">
            <a:extLst>
              <a:ext uri="{FF2B5EF4-FFF2-40B4-BE49-F238E27FC236}">
                <a16:creationId xmlns:a16="http://schemas.microsoft.com/office/drawing/2014/main" id="{63B04140-1DC6-46D3-BAD4-FF22BFEDECE6}"/>
              </a:ext>
            </a:extLst>
          </p:cNvPr>
          <p:cNvSpPr/>
          <p:nvPr/>
        </p:nvSpPr>
        <p:spPr>
          <a:xfrm>
            <a:off x="0" y="1266885"/>
            <a:ext cx="9067800" cy="4524315"/>
          </a:xfrm>
          <a:prstGeom prst="rect">
            <a:avLst/>
          </a:prstGeom>
        </p:spPr>
        <p:txBody>
          <a:bodyPr wrap="square">
            <a:spAutoFit/>
          </a:bodyPr>
          <a:lstStyle/>
          <a:p>
            <a:pPr algn="just"/>
            <a:r>
              <a:rPr lang="en-GB"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 </a:t>
            </a:r>
            <a:r>
              <a:rPr lang="en-GB" sz="2400" b="1" spc="-25">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Right – of - Way</a:t>
            </a:r>
            <a:r>
              <a:rPr lang="en-GB"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     </a:t>
            </a:r>
            <a:endParaRPr lang="en-US" sz="1200" spc="-25">
              <a:latin typeface="Arial" panose="020B060402020202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While crossing on blinking amber Traffic signal, slow down, check traffic on both the sides, if clear, then only cross the signal.</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While crossing blinking red traffic signal, stop the vehicle, check Traffic on both the sides, if clear, then only cross the signal.</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the ZEBRA crossings, the right of way is for pedestrians, you should wait for them to cross the road first. </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Emergency vehicles like ambulance, fire brigade, police have the right of way first. Whenever such vehicles are approaching, pull your vehicle to left and give them way, if necessary stop your vehicle and allow these vehicle to go first.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2286000" marR="0" indent="457200">
              <a:spcBef>
                <a:spcPts val="0"/>
              </a:spcBef>
              <a:spcAft>
                <a:spcPts val="0"/>
              </a:spcAft>
            </a:pPr>
            <a:r>
              <a:rPr lang="en-GB" sz="24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z="24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5" name="Rectangle 4"/>
          <p:cNvSpPr/>
          <p:nvPr/>
        </p:nvSpPr>
        <p:spPr>
          <a:xfrm>
            <a:off x="91213" y="152400"/>
            <a:ext cx="5421164" cy="707886"/>
          </a:xfrm>
          <a:prstGeom prst="rect">
            <a:avLst/>
          </a:prstGeom>
        </p:spPr>
        <p:txBody>
          <a:bodyPr wrap="none">
            <a:spAutoFit/>
          </a:bodyPr>
          <a:lstStyle/>
          <a:p>
            <a:pPr lvl="0"/>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Defensive Driving – </a:t>
            </a:r>
            <a:r>
              <a:rPr lang="en-GB" sz="3200" b="1" i="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Contd.</a:t>
            </a:r>
            <a:endParaRPr lang="en-US" sz="3200" i="1"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060149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Number Placeholder 2">
            <a:extLst>
              <a:ext uri="{FF2B5EF4-FFF2-40B4-BE49-F238E27FC236}">
                <a16:creationId xmlns:a16="http://schemas.microsoft.com/office/drawing/2014/main" id="{331B3C91-27E4-4B7E-84EC-B351813E8238}"/>
              </a:ext>
            </a:extLst>
          </p:cNvPr>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a:spcBef>
                <a:spcPct val="0"/>
              </a:spcBef>
              <a:buFontTx/>
              <a:buNone/>
            </a:pPr>
            <a:endParaRPr lang="en-US" altLang="en-US" sz="1200"/>
          </a:p>
        </p:txBody>
      </p:sp>
      <p:sp>
        <p:nvSpPr>
          <p:cNvPr id="3" name="Rectangle 2">
            <a:extLst>
              <a:ext uri="{FF2B5EF4-FFF2-40B4-BE49-F238E27FC236}">
                <a16:creationId xmlns:a16="http://schemas.microsoft.com/office/drawing/2014/main" id="{19C626CB-ED38-4749-89D0-7C3405255EAE}"/>
              </a:ext>
            </a:extLst>
          </p:cNvPr>
          <p:cNvSpPr/>
          <p:nvPr/>
        </p:nvSpPr>
        <p:spPr>
          <a:xfrm>
            <a:off x="152400" y="1185208"/>
            <a:ext cx="8915400" cy="3046988"/>
          </a:xfrm>
          <a:prstGeom prst="rect">
            <a:avLst/>
          </a:prstGeom>
        </p:spPr>
        <p:txBody>
          <a:bodyPr wrap="square">
            <a:spAutoFit/>
          </a:bodyPr>
          <a:lstStyle/>
          <a:p>
            <a:pPr marL="342900" indent="-342900" algn="just">
              <a:buFontTx/>
              <a:buChar char="-"/>
            </a:pPr>
            <a:r>
              <a:rPr lang="en-US" sz="2400">
                <a:latin typeface="Calibri" panose="020F0502020204030204" pitchFamily="34" charset="0"/>
              </a:rPr>
              <a:t>Railway Crossings are given at places where railway Tracks intersect the Roads. </a:t>
            </a:r>
          </a:p>
          <a:p>
            <a:pPr marL="342900" indent="-342900" algn="just">
              <a:buFontTx/>
              <a:buChar char="-"/>
            </a:pPr>
            <a:r>
              <a:rPr lang="en-US" sz="2400">
                <a:latin typeface="Calibri" panose="020F0502020204030204" pitchFamily="34" charset="0"/>
              </a:rPr>
              <a:t>There are basically two types of Railway Level Crossings</a:t>
            </a:r>
          </a:p>
          <a:p>
            <a:pPr marL="800100" lvl="1" indent="-342900" algn="just">
              <a:buFontTx/>
              <a:buChar char="-"/>
            </a:pPr>
            <a:r>
              <a:rPr lang="en-US" sz="2400">
                <a:latin typeface="Calibri" panose="020F0502020204030204" pitchFamily="34" charset="0"/>
              </a:rPr>
              <a:t>Manned Level Crossing</a:t>
            </a:r>
          </a:p>
          <a:p>
            <a:pPr marL="800100" lvl="1" indent="-342900" algn="just">
              <a:buFontTx/>
              <a:buChar char="-"/>
            </a:pPr>
            <a:r>
              <a:rPr lang="en-US" sz="2400">
                <a:latin typeface="Calibri" panose="020F0502020204030204" pitchFamily="34" charset="0"/>
              </a:rPr>
              <a:t>Unmanned Level crossing</a:t>
            </a:r>
          </a:p>
          <a:p>
            <a:pPr lvl="1" algn="just"/>
            <a:r>
              <a:rPr lang="en-US" sz="2400">
                <a:latin typeface="Calibri" panose="020F0502020204030204" pitchFamily="34" charset="0"/>
              </a:rPr>
              <a:t>However as per Government of India there is no unmanned Railway crossing as of 2020.</a:t>
            </a:r>
          </a:p>
          <a:p>
            <a:pPr marL="342900" indent="-342900" algn="just">
              <a:buFontTx/>
              <a:buChar char="-"/>
            </a:pPr>
            <a:r>
              <a:rPr lang="en-US" sz="2400">
                <a:latin typeface="Calibri" panose="020F0502020204030204" pitchFamily="34" charset="0"/>
              </a:rPr>
              <a:t>It is advised to cross the Level crossing only in Low Gears.</a:t>
            </a:r>
          </a:p>
        </p:txBody>
      </p:sp>
      <p:sp>
        <p:nvSpPr>
          <p:cNvPr id="6" name="Rectangle 5"/>
          <p:cNvSpPr/>
          <p:nvPr/>
        </p:nvSpPr>
        <p:spPr>
          <a:xfrm>
            <a:off x="351629" y="152400"/>
            <a:ext cx="3686971" cy="707886"/>
          </a:xfrm>
          <a:prstGeom prst="rect">
            <a:avLst/>
          </a:prstGeom>
        </p:spPr>
        <p:txBody>
          <a:bodyPr wrap="none">
            <a:spAutoFit/>
          </a:bodyPr>
          <a:lstStyle/>
          <a:p>
            <a:pPr lvl="0"/>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Railway Crossing</a:t>
            </a:r>
            <a:endParaRPr lang="en-US" sz="3200" i="1"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542357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email">
            <a:extLst>
              <a:ext uri="{28A0092B-C50C-407E-A947-70E740481C1C}">
                <a14:useLocalDpi xmlns:a14="http://schemas.microsoft.com/office/drawing/2010/main"/>
              </a:ext>
            </a:extLst>
          </a:blip>
          <a:srcRect l="18207" t="51424" r="22618"/>
          <a:stretch/>
        </p:blipFill>
        <p:spPr>
          <a:xfrm>
            <a:off x="1828800" y="3581400"/>
            <a:ext cx="5257800" cy="286531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Title 3"/>
          <p:cNvSpPr>
            <a:spLocks noGrp="1"/>
          </p:cNvSpPr>
          <p:nvPr>
            <p:ph type="title"/>
          </p:nvPr>
        </p:nvSpPr>
        <p:spPr>
          <a:xfrm>
            <a:off x="304800" y="304800"/>
            <a:ext cx="5867400" cy="838200"/>
          </a:xfrm>
        </p:spPr>
        <p:txBody>
          <a:bodyPr/>
          <a:lstStyle/>
          <a:p>
            <a:r>
              <a:rPr lang="en-US" sz="4000" b="1">
                <a:solidFill>
                  <a:srgbClr val="FF0000"/>
                </a:solidFill>
              </a:rPr>
              <a:t>Manned Level Crossing</a:t>
            </a:r>
          </a:p>
        </p:txBody>
      </p:sp>
      <p:sp>
        <p:nvSpPr>
          <p:cNvPr id="5" name="Rectangle 4"/>
          <p:cNvSpPr/>
          <p:nvPr/>
        </p:nvSpPr>
        <p:spPr>
          <a:xfrm>
            <a:off x="0" y="1219200"/>
            <a:ext cx="9144000" cy="2308324"/>
          </a:xfrm>
          <a:prstGeom prst="rect">
            <a:avLst/>
          </a:prstGeom>
        </p:spPr>
        <p:txBody>
          <a:bodyPr wrap="square">
            <a:spAutoFit/>
          </a:bodyPr>
          <a:lstStyle/>
          <a:p>
            <a:pPr marL="342900" indent="-342900" algn="just">
              <a:buFontTx/>
              <a:buChar char="-"/>
            </a:pPr>
            <a:r>
              <a:rPr lang="en-US" sz="2400">
                <a:latin typeface="Calibri" panose="020F0502020204030204" pitchFamily="34" charset="0"/>
              </a:rPr>
              <a:t>Do not try to cross the level crossing gate when it is closed.</a:t>
            </a:r>
          </a:p>
          <a:p>
            <a:pPr marL="342900" indent="-342900" algn="just">
              <a:buFontTx/>
              <a:buChar char="-"/>
            </a:pPr>
            <a:r>
              <a:rPr lang="en-US" sz="2400">
                <a:latin typeface="Calibri" panose="020F0502020204030204" pitchFamily="34" charset="0"/>
              </a:rPr>
              <a:t>Do not compel the gateman to open the gate when it is closed for train movement.</a:t>
            </a:r>
          </a:p>
          <a:p>
            <a:pPr algn="just"/>
            <a:r>
              <a:rPr lang="en-US" sz="2400" b="1">
                <a:solidFill>
                  <a:srgbClr val="FF0000"/>
                </a:solidFill>
                <a:latin typeface="Calibri" panose="020F0502020204030204" pitchFamily="34" charset="0"/>
              </a:rPr>
              <a:t>Run over Accidents</a:t>
            </a:r>
          </a:p>
          <a:p>
            <a:pPr marL="342900" indent="-342900" algn="just">
              <a:buFontTx/>
              <a:buChar char="-"/>
            </a:pPr>
            <a:r>
              <a:rPr lang="en-US" sz="2400">
                <a:latin typeface="Calibri" panose="020F0502020204030204" pitchFamily="34" charset="0"/>
              </a:rPr>
              <a:t>Do not travel on footboard. You can miss the train not your future.</a:t>
            </a:r>
          </a:p>
          <a:p>
            <a:pPr marL="342900" indent="-342900" algn="just">
              <a:buFontTx/>
              <a:buChar char="-"/>
            </a:pPr>
            <a:r>
              <a:rPr lang="en-US" sz="2400">
                <a:latin typeface="Calibri" panose="020F0502020204030204" pitchFamily="34" charset="0"/>
              </a:rPr>
              <a:t>Do not enter/get down from running trains.</a:t>
            </a:r>
          </a:p>
        </p:txBody>
      </p:sp>
    </p:spTree>
    <p:extLst>
      <p:ext uri="{BB962C8B-B14F-4D97-AF65-F5344CB8AC3E}">
        <p14:creationId xmlns:p14="http://schemas.microsoft.com/office/powerpoint/2010/main" val="122513506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email">
            <a:extLst>
              <a:ext uri="{28A0092B-C50C-407E-A947-70E740481C1C}">
                <a14:useLocalDpi xmlns:a14="http://schemas.microsoft.com/office/drawing/2010/main"/>
              </a:ext>
            </a:extLst>
          </a:blip>
          <a:srcRect l="45783" t="66571"/>
          <a:stretch/>
        </p:blipFill>
        <p:spPr>
          <a:xfrm>
            <a:off x="5410200" y="4607617"/>
            <a:ext cx="3581400" cy="194558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Rectangle 3"/>
          <p:cNvSpPr/>
          <p:nvPr/>
        </p:nvSpPr>
        <p:spPr>
          <a:xfrm>
            <a:off x="0" y="1219200"/>
            <a:ext cx="9144000" cy="3416320"/>
          </a:xfrm>
          <a:prstGeom prst="rect">
            <a:avLst/>
          </a:prstGeom>
        </p:spPr>
        <p:txBody>
          <a:bodyPr wrap="square">
            <a:spAutoFit/>
          </a:bodyPr>
          <a:lstStyle/>
          <a:p>
            <a:pPr marL="342900" indent="-342900" algn="just">
              <a:buFontTx/>
              <a:buChar char="-"/>
            </a:pPr>
            <a:r>
              <a:rPr lang="en-US" sz="2400">
                <a:latin typeface="Calibri" panose="020F0502020204030204" pitchFamily="34" charset="0"/>
              </a:rPr>
              <a:t>Be alert and reduce your speed while approaching Railway unmanned level crossing.</a:t>
            </a:r>
          </a:p>
          <a:p>
            <a:pPr marL="342900" indent="-342900" algn="just">
              <a:buFontTx/>
              <a:buChar char="-"/>
            </a:pPr>
            <a:r>
              <a:rPr lang="en-US" sz="2400">
                <a:latin typeface="Calibri" panose="020F0502020204030204" pitchFamily="34" charset="0"/>
              </a:rPr>
              <a:t>Stop your vehicle at the foot of the stop board.</a:t>
            </a:r>
          </a:p>
          <a:p>
            <a:pPr marL="342900" indent="-342900" algn="just">
              <a:buFontTx/>
              <a:buChar char="-"/>
            </a:pPr>
            <a:r>
              <a:rPr lang="en-US" sz="2400">
                <a:latin typeface="Calibri" panose="020F0502020204030204" pitchFamily="34" charset="0"/>
              </a:rPr>
              <a:t>Look at either side of the track personally or ask your assistant to do so.</a:t>
            </a:r>
          </a:p>
          <a:p>
            <a:pPr marL="342900" indent="-342900" algn="just">
              <a:buFontTx/>
              <a:buChar char="-"/>
            </a:pPr>
            <a:r>
              <a:rPr lang="en-US" sz="2400">
                <a:latin typeface="Calibri" panose="020F0502020204030204" pitchFamily="34" charset="0"/>
              </a:rPr>
              <a:t>Do not cross if your see any train/trolley approaching the gate of hear the sound of a train/trolley.</a:t>
            </a:r>
          </a:p>
          <a:p>
            <a:pPr marL="342900" indent="-342900" algn="just">
              <a:buFontTx/>
              <a:buChar char="-"/>
            </a:pPr>
            <a:r>
              <a:rPr lang="en-US" sz="2400">
                <a:latin typeface="Calibri" panose="020F0502020204030204" pitchFamily="34" charset="0"/>
              </a:rPr>
              <a:t>Never guess the speed of the train.</a:t>
            </a:r>
          </a:p>
          <a:p>
            <a:pPr marL="342900" indent="-342900" algn="just">
              <a:buFontTx/>
              <a:buChar char="-"/>
            </a:pPr>
            <a:r>
              <a:rPr lang="en-US" sz="2400">
                <a:latin typeface="Calibri" panose="020F0502020204030204" pitchFamily="34" charset="0"/>
              </a:rPr>
              <a:t>Cross only when no train/trolley is coming.</a:t>
            </a:r>
          </a:p>
        </p:txBody>
      </p:sp>
      <p:sp>
        <p:nvSpPr>
          <p:cNvPr id="5" name="Rectangle 4"/>
          <p:cNvSpPr/>
          <p:nvPr/>
        </p:nvSpPr>
        <p:spPr>
          <a:xfrm>
            <a:off x="0" y="4538008"/>
            <a:ext cx="5410200" cy="1938992"/>
          </a:xfrm>
          <a:prstGeom prst="rect">
            <a:avLst/>
          </a:prstGeom>
        </p:spPr>
        <p:txBody>
          <a:bodyPr wrap="square">
            <a:spAutoFit/>
          </a:bodyPr>
          <a:lstStyle/>
          <a:p>
            <a:pPr marL="342900" indent="-342900" algn="just">
              <a:buFontTx/>
              <a:buChar char="-"/>
            </a:pPr>
            <a:r>
              <a:rPr lang="en-US" sz="2400">
                <a:latin typeface="Calibri" panose="020F0502020204030204" pitchFamily="34" charset="0"/>
              </a:rPr>
              <a:t>If you are negligent in crossing unmanned level crossing, you may be punished with imprisonment up to one year as per section 160 of Indian Railway Act 1989.</a:t>
            </a:r>
          </a:p>
        </p:txBody>
      </p:sp>
      <p:sp>
        <p:nvSpPr>
          <p:cNvPr id="8" name="Title 3"/>
          <p:cNvSpPr>
            <a:spLocks noGrp="1"/>
          </p:cNvSpPr>
          <p:nvPr>
            <p:ph type="title"/>
          </p:nvPr>
        </p:nvSpPr>
        <p:spPr>
          <a:xfrm>
            <a:off x="304800" y="228600"/>
            <a:ext cx="5867400" cy="838200"/>
          </a:xfrm>
        </p:spPr>
        <p:txBody>
          <a:bodyPr/>
          <a:lstStyle/>
          <a:p>
            <a:r>
              <a:rPr lang="en-US" sz="4000" b="1">
                <a:solidFill>
                  <a:srgbClr val="FF0000"/>
                </a:solidFill>
              </a:rPr>
              <a:t>Unmanned Level Crossing</a:t>
            </a:r>
          </a:p>
        </p:txBody>
      </p:sp>
    </p:spTree>
    <p:extLst>
      <p:ext uri="{BB962C8B-B14F-4D97-AF65-F5344CB8AC3E}">
        <p14:creationId xmlns:p14="http://schemas.microsoft.com/office/powerpoint/2010/main" val="15647726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28600" y="1295400"/>
            <a:ext cx="2042943" cy="2752597"/>
          </a:xfrm>
          <a:prstGeom prst="roundRect">
            <a:avLst>
              <a:gd name="adj" fmla="val 4167"/>
            </a:avLst>
          </a:prstGeom>
          <a:ln/>
        </p:spPr>
        <p:style>
          <a:lnRef idx="2">
            <a:schemeClr val="dk1"/>
          </a:lnRef>
          <a:fillRef idx="1">
            <a:schemeClr val="lt1"/>
          </a:fillRef>
          <a:effectRef idx="0">
            <a:schemeClr val="dk1"/>
          </a:effectRef>
          <a:fontRef idx="minor">
            <a:schemeClr val="dk1"/>
          </a:fontRef>
        </p:style>
      </p:pic>
      <p:pic>
        <p:nvPicPr>
          <p:cNvPr id="7" name="Picture 6"/>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438400" y="2209800"/>
            <a:ext cx="3703173" cy="2781594"/>
          </a:xfrm>
          <a:prstGeom prst="roundRect">
            <a:avLst>
              <a:gd name="adj" fmla="val 4167"/>
            </a:avLst>
          </a:prstGeom>
          <a:solidFill>
            <a:schemeClr val="bg1"/>
          </a:solid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280665" y="3581407"/>
            <a:ext cx="2736326" cy="3047993"/>
          </a:xfrm>
          <a:prstGeom prst="roundRect">
            <a:avLst>
              <a:gd name="adj" fmla="val 4167"/>
            </a:avLst>
          </a:prstGeom>
          <a:ln/>
        </p:spPr>
        <p:style>
          <a:lnRef idx="2">
            <a:schemeClr val="dk1"/>
          </a:lnRef>
          <a:fillRef idx="1">
            <a:schemeClr val="lt1"/>
          </a:fillRef>
          <a:effectRef idx="0">
            <a:schemeClr val="dk1"/>
          </a:effectRef>
          <a:fontRef idx="minor">
            <a:schemeClr val="dk1"/>
          </a:fontRef>
        </p:style>
      </p:pic>
      <p:sp>
        <p:nvSpPr>
          <p:cNvPr id="9" name="Title 3"/>
          <p:cNvSpPr>
            <a:spLocks noGrp="1"/>
          </p:cNvSpPr>
          <p:nvPr>
            <p:ph type="title"/>
          </p:nvPr>
        </p:nvSpPr>
        <p:spPr>
          <a:xfrm>
            <a:off x="76200" y="76200"/>
            <a:ext cx="7315201" cy="838200"/>
          </a:xfrm>
        </p:spPr>
        <p:txBody>
          <a:bodyPr/>
          <a:lstStyle/>
          <a:p>
            <a:r>
              <a:rPr lang="en-US" sz="4000" b="1">
                <a:solidFill>
                  <a:srgbClr val="FF0000"/>
                </a:solidFill>
              </a:rPr>
              <a:t>Safety Points – Think, look, Listen</a:t>
            </a:r>
          </a:p>
        </p:txBody>
      </p:sp>
    </p:spTree>
    <p:extLst>
      <p:ext uri="{BB962C8B-B14F-4D97-AF65-F5344CB8AC3E}">
        <p14:creationId xmlns:p14="http://schemas.microsoft.com/office/powerpoint/2010/main" val="130453324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6934200" cy="533400"/>
          </a:xfrm>
        </p:spPr>
        <p:txBody>
          <a:bodyPr>
            <a:normAutofit fontScale="90000"/>
          </a:bodyPr>
          <a:lstStyle/>
          <a:p>
            <a:pPr algn="just"/>
            <a:r>
              <a:rPr lang="en-US" sz="4400" b="1">
                <a:solidFill>
                  <a:srgbClr val="FF0000"/>
                </a:solidFill>
              </a:rPr>
              <a:t>Do’s &amp; Don'ts - Level Crossing</a:t>
            </a:r>
            <a:endParaRPr lang="en-US"/>
          </a:p>
        </p:txBody>
      </p:sp>
      <p:pic>
        <p:nvPicPr>
          <p:cNvPr id="3" name="Picture 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52400" y="1295400"/>
            <a:ext cx="3886200" cy="378904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191000" y="3581400"/>
            <a:ext cx="4724815" cy="2971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78253891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F7E479-DC34-42EF-888F-144158A6784D}"/>
              </a:ext>
            </a:extLst>
          </p:cNvPr>
          <p:cNvSpPr>
            <a:spLocks noGrp="1"/>
          </p:cNvSpPr>
          <p:nvPr>
            <p:ph idx="1"/>
          </p:nvPr>
        </p:nvSpPr>
        <p:spPr>
          <a:xfrm>
            <a:off x="1066800" y="2514600"/>
            <a:ext cx="7162800" cy="685800"/>
          </a:xfrm>
        </p:spPr>
        <p:txBody>
          <a:bodyPr/>
          <a:lstStyle/>
          <a:p>
            <a:pPr marL="0" indent="0" algn="ctr">
              <a:buNone/>
            </a:pPr>
            <a:r>
              <a:rPr lang="en-US" sz="4000" b="1">
                <a:solidFill>
                  <a:srgbClr val="FF0000"/>
                </a:solidFill>
              </a:rPr>
              <a:t>11. Priority For Certain Vehicles</a:t>
            </a:r>
          </a:p>
        </p:txBody>
      </p:sp>
    </p:spTree>
    <p:extLst>
      <p:ext uri="{BB962C8B-B14F-4D97-AF65-F5344CB8AC3E}">
        <p14:creationId xmlns:p14="http://schemas.microsoft.com/office/powerpoint/2010/main" val="3750038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C61AC1B3-1DA1-456F-BC17-5B9E34D421CE}"/>
              </a:ext>
            </a:extLst>
          </p:cNvPr>
          <p:cNvSpPr txBox="1">
            <a:spLocks noChangeArrowheads="1"/>
          </p:cNvSpPr>
          <p:nvPr/>
        </p:nvSpPr>
        <p:spPr bwMode="auto">
          <a:xfrm>
            <a:off x="152400" y="1219200"/>
            <a:ext cx="6172200" cy="5334000"/>
          </a:xfrm>
          <a:prstGeom prst="rect">
            <a:avLst/>
          </a:prstGeom>
          <a:noFill/>
          <a:ln>
            <a:miter lim="800000"/>
            <a:headEnd/>
            <a:tailEnd/>
          </a:ln>
        </p:spPr>
        <p:txBody>
          <a:bodyPr/>
          <a:lstStyle/>
          <a:p>
            <a:pPr marL="342900" indent="-342900">
              <a:spcBef>
                <a:spcPct val="20000"/>
              </a:spcBef>
              <a:buFontTx/>
              <a:buChar char="•"/>
              <a:defRPr/>
            </a:pPr>
            <a:r>
              <a:rPr lang="en-US" sz="1800">
                <a:latin typeface="Verdana" panose="020B0604030504040204" pitchFamily="34" charset="0"/>
                <a:ea typeface="Verdana" panose="020B0604030504040204" pitchFamily="34" charset="0"/>
                <a:cs typeface="Verdana" panose="020B0604030504040204" pitchFamily="34" charset="0"/>
              </a:rPr>
              <a:t>Piston is used to compress the intake air inside the compression chamber. It has three rings ( 2 compression rings and 1 oil ring )</a:t>
            </a:r>
          </a:p>
          <a:p>
            <a:pPr>
              <a:spcBef>
                <a:spcPct val="20000"/>
              </a:spcBef>
              <a:defRPr/>
            </a:pPr>
            <a:endParaRPr lang="en-US" sz="1800" kern="0">
              <a:latin typeface="Verdana" panose="020B0604030504040204" pitchFamily="34" charset="0"/>
              <a:ea typeface="Verdana" panose="020B0604030504040204" pitchFamily="34" charset="0"/>
              <a:cs typeface="Verdana" panose="020B0604030504040204" pitchFamily="34" charset="0"/>
            </a:endParaRPr>
          </a:p>
          <a:p>
            <a:pPr marL="342900" indent="-342900">
              <a:spcBef>
                <a:spcPct val="20000"/>
              </a:spcBef>
              <a:buFontTx/>
              <a:buChar char="•"/>
              <a:defRPr/>
            </a:pPr>
            <a:r>
              <a:rPr lang="en-US" sz="1800">
                <a:latin typeface="Verdana" panose="020B0604030504040204" pitchFamily="34" charset="0"/>
                <a:ea typeface="Verdana" panose="020B0604030504040204" pitchFamily="34" charset="0"/>
                <a:cs typeface="Verdana" panose="020B0604030504040204" pitchFamily="34" charset="0"/>
              </a:rPr>
              <a:t>Connecting Rods are used to transfer the power from piston to crankshaft.</a:t>
            </a:r>
            <a:endParaRPr lang="en-US" sz="1800" kern="0">
              <a:latin typeface="Verdana" panose="020B0604030504040204" pitchFamily="34" charset="0"/>
              <a:ea typeface="Verdana" panose="020B0604030504040204" pitchFamily="34" charset="0"/>
              <a:cs typeface="Verdana" panose="020B0604030504040204" pitchFamily="34" charset="0"/>
            </a:endParaRPr>
          </a:p>
        </p:txBody>
      </p:sp>
      <p:pic>
        <p:nvPicPr>
          <p:cNvPr id="27651" name="Picture 5">
            <a:extLst>
              <a:ext uri="{FF2B5EF4-FFF2-40B4-BE49-F238E27FC236}">
                <a16:creationId xmlns:a16="http://schemas.microsoft.com/office/drawing/2014/main" id="{B585D909-D223-436E-B650-532BDE1A57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05550" y="1266825"/>
            <a:ext cx="2228850" cy="559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693BFEF5-3DF5-43AB-B8DB-BDF24DE05F47}"/>
              </a:ext>
            </a:extLst>
          </p:cNvPr>
          <p:cNvSpPr/>
          <p:nvPr/>
        </p:nvSpPr>
        <p:spPr>
          <a:xfrm>
            <a:off x="152400" y="304800"/>
            <a:ext cx="4953000" cy="584200"/>
          </a:xfrm>
          <a:prstGeom prst="rect">
            <a:avLst/>
          </a:prstGeom>
        </p:spPr>
        <p:txBody>
          <a:bodyPr wrap="square">
            <a:spAutoFit/>
          </a:bodyPr>
          <a:lstStyle/>
          <a:p>
            <a:pPr marL="342900" indent="-342900">
              <a:defRPr/>
            </a:pPr>
            <a:r>
              <a:rPr lang="en-US" sz="3200" b="1">
                <a:solidFill>
                  <a:srgbClr val="FF0000"/>
                </a:solidFill>
                <a:latin typeface="Calibri" panose="020F0502020204030204" pitchFamily="34" charset="0"/>
              </a:rPr>
              <a:t>Piston and Connecting Rods</a:t>
            </a: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D8B0BE5-7826-4CE7-9314-5D334F26492B}"/>
              </a:ext>
            </a:extLst>
          </p:cNvPr>
          <p:cNvSpPr/>
          <p:nvPr/>
        </p:nvSpPr>
        <p:spPr>
          <a:xfrm>
            <a:off x="152400" y="1219200"/>
            <a:ext cx="8839200" cy="1938992"/>
          </a:xfrm>
          <a:prstGeom prst="rect">
            <a:avLst/>
          </a:prstGeom>
        </p:spPr>
        <p:txBody>
          <a:bodyPr wrap="square">
            <a:spAutoFit/>
          </a:bodyPr>
          <a:lstStyle/>
          <a:p>
            <a:pPr marL="342900" indent="-342900" algn="just">
              <a:buFontTx/>
              <a:buChar char="-"/>
            </a:pPr>
            <a:r>
              <a:rPr lang="en-US" sz="2400">
                <a:latin typeface="Calibri" panose="020F0502020204030204" pitchFamily="34" charset="0"/>
              </a:rPr>
              <a:t>Emergency vehicles like ambulance, fire tender, police vehicles or vehicles having red/ blue beacons are to be given way.</a:t>
            </a:r>
          </a:p>
          <a:p>
            <a:pPr marL="342900" indent="-342900" algn="just">
              <a:buFontTx/>
              <a:buChar char="-"/>
            </a:pPr>
            <a:r>
              <a:rPr lang="en-US" sz="2400">
                <a:latin typeface="Calibri" panose="020F0502020204030204" pitchFamily="34" charset="0"/>
              </a:rPr>
              <a:t>Not giving way to emergency vehicles is punishable by law</a:t>
            </a:r>
          </a:p>
          <a:p>
            <a:pPr marL="342900" indent="-342900" algn="just">
              <a:buFontTx/>
              <a:buChar char="-"/>
            </a:pPr>
            <a:r>
              <a:rPr lang="en-US" sz="2400">
                <a:latin typeface="Calibri" panose="020F0502020204030204" pitchFamily="34" charset="0"/>
              </a:rPr>
              <a:t>One should immediately move the vehicle on side so that clear way is given to these vehicles.</a:t>
            </a:r>
          </a:p>
        </p:txBody>
      </p:sp>
      <p:sp>
        <p:nvSpPr>
          <p:cNvPr id="4" name="Rectangle 3">
            <a:extLst>
              <a:ext uri="{FF2B5EF4-FFF2-40B4-BE49-F238E27FC236}">
                <a16:creationId xmlns:a16="http://schemas.microsoft.com/office/drawing/2014/main" id="{6A6DE5FE-4C07-465F-8700-275D3BD7A97D}"/>
              </a:ext>
            </a:extLst>
          </p:cNvPr>
          <p:cNvSpPr/>
          <p:nvPr/>
        </p:nvSpPr>
        <p:spPr>
          <a:xfrm>
            <a:off x="228601" y="228600"/>
            <a:ext cx="4419600" cy="707886"/>
          </a:xfrm>
          <a:prstGeom prst="rect">
            <a:avLst/>
          </a:prstGeom>
        </p:spPr>
        <p:txBody>
          <a:bodyPr wrap="square">
            <a:spAutoFit/>
          </a:bodyPr>
          <a:lstStyle/>
          <a:p>
            <a:r>
              <a:rPr lang="en-US" sz="4000" b="1">
                <a:solidFill>
                  <a:srgbClr val="FF0000"/>
                </a:solidFill>
                <a:latin typeface="Calibri" panose="020F0502020204030204" pitchFamily="34" charset="0"/>
              </a:rPr>
              <a:t>Emergency Vehicles</a:t>
            </a:r>
            <a:r>
              <a:rPr lang="en-US" sz="2400" b="1"/>
              <a:t> </a:t>
            </a:r>
          </a:p>
        </p:txBody>
      </p:sp>
      <p:pic>
        <p:nvPicPr>
          <p:cNvPr id="5" name="Picture 4">
            <a:extLst>
              <a:ext uri="{FF2B5EF4-FFF2-40B4-BE49-F238E27FC236}">
                <a16:creationId xmlns:a16="http://schemas.microsoft.com/office/drawing/2014/main" id="{58F89D8C-0EC5-44A0-905A-8DAC3721C929}"/>
              </a:ext>
            </a:extLst>
          </p:cNvPr>
          <p:cNvPicPr>
            <a:picLocks noChangeAspect="1"/>
          </p:cNvPicPr>
          <p:nvPr/>
        </p:nvPicPr>
        <p:blipFill>
          <a:blip r:embed="rId3"/>
          <a:stretch>
            <a:fillRect/>
          </a:stretch>
        </p:blipFill>
        <p:spPr>
          <a:xfrm>
            <a:off x="1096217" y="3457575"/>
            <a:ext cx="6752383" cy="2562225"/>
          </a:xfrm>
          <a:prstGeom prst="rect">
            <a:avLst/>
          </a:prstGeom>
        </p:spPr>
      </p:pic>
    </p:spTree>
    <p:extLst>
      <p:ext uri="{BB962C8B-B14F-4D97-AF65-F5344CB8AC3E}">
        <p14:creationId xmlns:p14="http://schemas.microsoft.com/office/powerpoint/2010/main" val="2095387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5">
            <a:extLst>
              <a:ext uri="{FF2B5EF4-FFF2-40B4-BE49-F238E27FC236}">
                <a16:creationId xmlns:a16="http://schemas.microsoft.com/office/drawing/2014/main" id="{DEC950B1-A612-4003-82C2-9F20FEA5F8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3434197"/>
            <a:ext cx="7315200" cy="31190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4">
            <a:extLst>
              <a:ext uri="{FF2B5EF4-FFF2-40B4-BE49-F238E27FC236}">
                <a16:creationId xmlns:a16="http://schemas.microsoft.com/office/drawing/2014/main" id="{5E59B27A-8C72-48FE-BB1A-05F5C78E16C6}"/>
              </a:ext>
            </a:extLst>
          </p:cNvPr>
          <p:cNvSpPr txBox="1">
            <a:spLocks noChangeArrowheads="1"/>
          </p:cNvSpPr>
          <p:nvPr/>
        </p:nvSpPr>
        <p:spPr bwMode="auto">
          <a:xfrm>
            <a:off x="152400" y="1219200"/>
            <a:ext cx="8077200" cy="3886200"/>
          </a:xfrm>
          <a:prstGeom prst="rect">
            <a:avLst/>
          </a:prstGeom>
          <a:noFill/>
          <a:ln>
            <a:miter lim="800000"/>
            <a:headEnd/>
            <a:tailEnd/>
          </a:ln>
        </p:spPr>
        <p:txBody>
          <a:bodyPr/>
          <a:lstStyle/>
          <a:p>
            <a:pPr marL="342900" indent="-342900">
              <a:lnSpc>
                <a:spcPct val="120000"/>
              </a:lnSpc>
              <a:spcBef>
                <a:spcPct val="20000"/>
              </a:spcBef>
              <a:buFontTx/>
              <a:buChar char="•"/>
              <a:defRPr/>
            </a:pPr>
            <a:r>
              <a:rPr lang="en-US" sz="2000">
                <a:latin typeface="Calibri" panose="020F0502020204030204" pitchFamily="34" charset="0"/>
                <a:ea typeface="Verdana" panose="020B0604030504040204" pitchFamily="34" charset="0"/>
                <a:cs typeface="Verdana" panose="020B0604030504040204" pitchFamily="34" charset="0"/>
              </a:rPr>
              <a:t>Connecting rods are fitted on the crankshaft</a:t>
            </a:r>
          </a:p>
          <a:p>
            <a:pPr marL="342900" indent="-342900">
              <a:lnSpc>
                <a:spcPct val="120000"/>
              </a:lnSpc>
              <a:spcBef>
                <a:spcPct val="20000"/>
              </a:spcBef>
              <a:buFontTx/>
              <a:buChar char="•"/>
              <a:defRPr/>
            </a:pPr>
            <a:r>
              <a:rPr lang="en-US" sz="2000">
                <a:latin typeface="Calibri" panose="020F0502020204030204" pitchFamily="34" charset="0"/>
                <a:ea typeface="Verdana" panose="020B0604030504040204" pitchFamily="34" charset="0"/>
                <a:cs typeface="Verdana" panose="020B0604030504040204" pitchFamily="34" charset="0"/>
              </a:rPr>
              <a:t>Crankshaft transfers the power generated by the engine to the gear box</a:t>
            </a:r>
          </a:p>
          <a:p>
            <a:pPr marL="342900" indent="-342900">
              <a:lnSpc>
                <a:spcPct val="120000"/>
              </a:lnSpc>
              <a:spcBef>
                <a:spcPct val="20000"/>
              </a:spcBef>
              <a:buFontTx/>
              <a:buChar char="•"/>
              <a:defRPr/>
            </a:pPr>
            <a:r>
              <a:rPr lang="en-US" sz="2000">
                <a:latin typeface="Calibri" panose="020F0502020204030204" pitchFamily="34" charset="0"/>
                <a:ea typeface="Verdana" panose="020B0604030504040204" pitchFamily="34" charset="0"/>
                <a:cs typeface="Verdana" panose="020B0604030504040204" pitchFamily="34" charset="0"/>
              </a:rPr>
              <a:t>Main Parts of the Crankshaft are:-</a:t>
            </a:r>
            <a:endParaRPr lang="en-US" sz="2000" kern="0">
              <a:latin typeface="Calibri" panose="020F0502020204030204" pitchFamily="34" charset="0"/>
              <a:ea typeface="Verdana" panose="020B0604030504040204" pitchFamily="34" charset="0"/>
              <a:cs typeface="Verdana" panose="020B0604030504040204" pitchFamily="34" charset="0"/>
            </a:endParaRPr>
          </a:p>
          <a:p>
            <a:pPr marL="742950" lvl="1" indent="-285750">
              <a:lnSpc>
                <a:spcPct val="120000"/>
              </a:lnSpc>
              <a:spcBef>
                <a:spcPct val="20000"/>
              </a:spcBef>
              <a:buFontTx/>
              <a:buChar char="–"/>
              <a:defRPr/>
            </a:pPr>
            <a:r>
              <a:rPr lang="en-US" sz="2000" kern="0">
                <a:latin typeface="Calibri" panose="020F0502020204030204" pitchFamily="34" charset="0"/>
                <a:ea typeface="Verdana" panose="020B0604030504040204" pitchFamily="34" charset="0"/>
                <a:cs typeface="Verdana" panose="020B0604030504040204" pitchFamily="34" charset="0"/>
              </a:rPr>
              <a:t>Journals</a:t>
            </a:r>
          </a:p>
          <a:p>
            <a:pPr marL="742950" lvl="1" indent="-285750">
              <a:lnSpc>
                <a:spcPct val="120000"/>
              </a:lnSpc>
              <a:spcBef>
                <a:spcPct val="20000"/>
              </a:spcBef>
              <a:buFontTx/>
              <a:buChar char="–"/>
              <a:defRPr/>
            </a:pPr>
            <a:r>
              <a:rPr lang="en-US" sz="2000" kern="0">
                <a:latin typeface="Calibri" panose="020F0502020204030204" pitchFamily="34" charset="0"/>
                <a:ea typeface="Verdana" panose="020B0604030504040204" pitchFamily="34" charset="0"/>
                <a:cs typeface="Verdana" panose="020B0604030504040204" pitchFamily="34" charset="0"/>
              </a:rPr>
              <a:t>Crankpin</a:t>
            </a:r>
          </a:p>
          <a:p>
            <a:pPr marL="742950" lvl="1" indent="-285750">
              <a:lnSpc>
                <a:spcPct val="120000"/>
              </a:lnSpc>
              <a:spcBef>
                <a:spcPct val="20000"/>
              </a:spcBef>
              <a:buFontTx/>
              <a:buChar char="–"/>
              <a:defRPr/>
            </a:pPr>
            <a:r>
              <a:rPr lang="en-US" sz="2000" kern="0">
                <a:latin typeface="Calibri" panose="020F0502020204030204" pitchFamily="34" charset="0"/>
                <a:ea typeface="Verdana" panose="020B0604030504040204" pitchFamily="34" charset="0"/>
                <a:cs typeface="Verdana" panose="020B0604030504040204" pitchFamily="34" charset="0"/>
              </a:rPr>
              <a:t>Web</a:t>
            </a:r>
          </a:p>
        </p:txBody>
      </p:sp>
      <p:sp>
        <p:nvSpPr>
          <p:cNvPr id="4" name="Rectangle 3">
            <a:extLst>
              <a:ext uri="{FF2B5EF4-FFF2-40B4-BE49-F238E27FC236}">
                <a16:creationId xmlns:a16="http://schemas.microsoft.com/office/drawing/2014/main" id="{39AFFDB8-7E68-4AD4-8D31-46E54B0D8C3A}"/>
              </a:ext>
            </a:extLst>
          </p:cNvPr>
          <p:cNvSpPr/>
          <p:nvPr/>
        </p:nvSpPr>
        <p:spPr>
          <a:xfrm>
            <a:off x="228600" y="381000"/>
            <a:ext cx="3429000" cy="584775"/>
          </a:xfrm>
          <a:prstGeom prst="rect">
            <a:avLst/>
          </a:prstGeom>
        </p:spPr>
        <p:txBody>
          <a:bodyPr wrap="square">
            <a:spAutoFit/>
          </a:bodyPr>
          <a:lstStyle/>
          <a:p>
            <a:pPr marL="342900" indent="-342900">
              <a:spcBef>
                <a:spcPct val="20000"/>
              </a:spcBef>
              <a:defRPr/>
            </a:pPr>
            <a:r>
              <a:rPr lang="en-US" sz="3200" b="1">
                <a:solidFill>
                  <a:srgbClr val="FF0000"/>
                </a:solidFill>
                <a:latin typeface="Calibri" panose="020F0502020204030204" pitchFamily="34" charset="0"/>
              </a:rPr>
              <a:t>Crankshaft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B46F113D-0C93-422C-8C01-3E4839B7C3A6}"/>
              </a:ext>
            </a:extLst>
          </p:cNvPr>
          <p:cNvSpPr txBox="1">
            <a:spLocks noChangeArrowheads="1"/>
          </p:cNvSpPr>
          <p:nvPr/>
        </p:nvSpPr>
        <p:spPr bwMode="auto">
          <a:xfrm>
            <a:off x="457200" y="1600200"/>
            <a:ext cx="8077200" cy="3886200"/>
          </a:xfrm>
          <a:prstGeom prst="rect">
            <a:avLst/>
          </a:prstGeom>
          <a:noFill/>
          <a:ln>
            <a:miter lim="800000"/>
            <a:headEnd/>
            <a:tailEnd/>
          </a:ln>
        </p:spPr>
        <p:txBody>
          <a:bodyPr/>
          <a:lstStyle/>
          <a:p>
            <a:pPr marL="342900" indent="-342900">
              <a:spcBef>
                <a:spcPct val="20000"/>
              </a:spcBef>
              <a:buFontTx/>
              <a:buChar char="•"/>
              <a:defRPr/>
            </a:pPr>
            <a:r>
              <a:rPr lang="en-US" sz="2400">
                <a:latin typeface="Calibri" panose="020F0502020204030204" pitchFamily="34" charset="0"/>
                <a:ea typeface="Verdana" panose="020B0604030504040204" pitchFamily="34" charset="0"/>
                <a:cs typeface="Verdana" panose="020B0604030504040204" pitchFamily="34" charset="0"/>
              </a:rPr>
              <a:t>Cam shaft opens and closes  the Inlet &amp; Exhaust valves during the four stroke operation of the engine.</a:t>
            </a:r>
            <a:endParaRPr lang="en-US" sz="2400" kern="0">
              <a:latin typeface="Calibri" panose="020F0502020204030204" pitchFamily="34" charset="0"/>
              <a:ea typeface="Verdana" panose="020B0604030504040204" pitchFamily="34" charset="0"/>
              <a:cs typeface="Verdana" panose="020B0604030504040204" pitchFamily="34" charset="0"/>
            </a:endParaRPr>
          </a:p>
          <a:p>
            <a:pPr marL="342900" indent="-342900">
              <a:spcBef>
                <a:spcPct val="20000"/>
              </a:spcBef>
              <a:buFontTx/>
              <a:buChar char="•"/>
              <a:defRPr/>
            </a:pPr>
            <a:r>
              <a:rPr lang="en-US" sz="2400">
                <a:latin typeface="Calibri" panose="020F0502020204030204" pitchFamily="34" charset="0"/>
                <a:ea typeface="Verdana" panose="020B0604030504040204" pitchFamily="34" charset="0"/>
                <a:cs typeface="Verdana" panose="020B0604030504040204" pitchFamily="34" charset="0"/>
              </a:rPr>
              <a:t>Main Parts of the cam shaft are:-</a:t>
            </a:r>
            <a:endParaRPr lang="en-US" sz="2400" kern="0">
              <a:latin typeface="Calibri" panose="020F0502020204030204" pitchFamily="34" charset="0"/>
              <a:ea typeface="Verdana" panose="020B0604030504040204" pitchFamily="34" charset="0"/>
              <a:cs typeface="Verdana" panose="020B0604030504040204" pitchFamily="34" charset="0"/>
            </a:endParaRPr>
          </a:p>
          <a:p>
            <a:pPr marL="742950" lvl="1" indent="-285750">
              <a:spcBef>
                <a:spcPct val="20000"/>
              </a:spcBef>
              <a:buFontTx/>
              <a:buChar char="–"/>
              <a:defRPr/>
            </a:pPr>
            <a:r>
              <a:rPr lang="en-US" sz="2400" kern="0">
                <a:latin typeface="Calibri" panose="020F0502020204030204" pitchFamily="34" charset="0"/>
                <a:ea typeface="Verdana" panose="020B0604030504040204" pitchFamily="34" charset="0"/>
                <a:cs typeface="Verdana" panose="020B0604030504040204" pitchFamily="34" charset="0"/>
              </a:rPr>
              <a:t>Journals</a:t>
            </a:r>
          </a:p>
          <a:p>
            <a:pPr marL="742950" lvl="1" indent="-285750">
              <a:spcBef>
                <a:spcPct val="20000"/>
              </a:spcBef>
              <a:buFontTx/>
              <a:buChar char="–"/>
              <a:defRPr/>
            </a:pPr>
            <a:r>
              <a:rPr lang="en-US" sz="2400" kern="0">
                <a:latin typeface="Calibri" panose="020F0502020204030204" pitchFamily="34" charset="0"/>
                <a:ea typeface="Verdana" panose="020B0604030504040204" pitchFamily="34" charset="0"/>
                <a:cs typeface="Verdana" panose="020B0604030504040204" pitchFamily="34" charset="0"/>
              </a:rPr>
              <a:t>Cam lobes</a:t>
            </a:r>
          </a:p>
        </p:txBody>
      </p:sp>
      <p:pic>
        <p:nvPicPr>
          <p:cNvPr id="31747" name="Picture 7" descr="C:\WINDOWS\Desktop\BasicAuto\Full\camshaft.jpg">
            <a:extLst>
              <a:ext uri="{FF2B5EF4-FFF2-40B4-BE49-F238E27FC236}">
                <a16:creationId xmlns:a16="http://schemas.microsoft.com/office/drawing/2014/main" id="{E6A2A122-AA19-4BA3-800E-726A1430AF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4856163"/>
            <a:ext cx="8153400" cy="162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DA906063-BF08-4CAC-A978-2A84B433600F}"/>
              </a:ext>
            </a:extLst>
          </p:cNvPr>
          <p:cNvSpPr/>
          <p:nvPr/>
        </p:nvSpPr>
        <p:spPr>
          <a:xfrm>
            <a:off x="163513" y="406400"/>
            <a:ext cx="1793504"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Camshaft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ABDCEF7-09E7-4B4F-8FD5-1F4C0ACEF1DD}"/>
              </a:ext>
            </a:extLst>
          </p:cNvPr>
          <p:cNvSpPr/>
          <p:nvPr/>
        </p:nvSpPr>
        <p:spPr>
          <a:xfrm>
            <a:off x="2286000" y="2556808"/>
            <a:ext cx="4267200" cy="2369880"/>
          </a:xfrm>
          <a:prstGeom prst="rect">
            <a:avLst/>
          </a:prstGeom>
        </p:spPr>
        <p:txBody>
          <a:bodyPr wrap="square">
            <a:spAutoFit/>
          </a:bodyPr>
          <a:lstStyle/>
          <a:p>
            <a:r>
              <a:rPr lang="en-US" sz="3600" b="1" u="sng">
                <a:solidFill>
                  <a:srgbClr val="FF0000"/>
                </a:solidFill>
                <a:latin typeface="Calibri" panose="020F0502020204030204" pitchFamily="34" charset="0"/>
              </a:rPr>
              <a:t>2. Vehicle Controls: </a:t>
            </a:r>
          </a:p>
          <a:p>
            <a:endParaRPr lang="en-US" sz="2800" b="1">
              <a:solidFill>
                <a:srgbClr val="000000"/>
              </a:solidFill>
              <a:latin typeface="Calibri" panose="020F0502020204030204" pitchFamily="34" charset="0"/>
            </a:endParaRPr>
          </a:p>
          <a:p>
            <a:pPr marL="457200" indent="-457200">
              <a:buFont typeface="Arial" panose="020B0604020202020204" pitchFamily="34" charset="0"/>
              <a:buChar char="•"/>
            </a:pPr>
            <a:r>
              <a:rPr lang="en-US" sz="2800" b="1">
                <a:latin typeface="Calibri" panose="020F0502020204030204" pitchFamily="34" charset="0"/>
              </a:rPr>
              <a:t>Foot controls </a:t>
            </a:r>
          </a:p>
          <a:p>
            <a:pPr marL="457200" indent="-457200">
              <a:buFont typeface="Arial" panose="020B0604020202020204" pitchFamily="34" charset="0"/>
              <a:buChar char="•"/>
            </a:pPr>
            <a:r>
              <a:rPr lang="en-US" sz="2800" b="1">
                <a:latin typeface="Calibri" panose="020F0502020204030204" pitchFamily="34" charset="0"/>
              </a:rPr>
              <a:t>Hand controls </a:t>
            </a:r>
          </a:p>
          <a:p>
            <a:pPr marL="457200" indent="-457200">
              <a:buFont typeface="Arial" panose="020B0604020202020204" pitchFamily="34" charset="0"/>
              <a:buChar char="•"/>
            </a:pPr>
            <a:r>
              <a:rPr lang="en-US" sz="2800" b="1">
                <a:latin typeface="Calibri" panose="020F0502020204030204" pitchFamily="34" charset="0"/>
              </a:rPr>
              <a:t>Other controls </a:t>
            </a:r>
          </a:p>
        </p:txBody>
      </p:sp>
    </p:spTree>
    <p:extLst>
      <p:ext uri="{BB962C8B-B14F-4D97-AF65-F5344CB8AC3E}">
        <p14:creationId xmlns:p14="http://schemas.microsoft.com/office/powerpoint/2010/main" val="25556723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CBFEDE-9758-4A66-81EA-B3AACEA2D550}"/>
              </a:ext>
            </a:extLst>
          </p:cNvPr>
          <p:cNvSpPr/>
          <p:nvPr/>
        </p:nvSpPr>
        <p:spPr>
          <a:xfrm>
            <a:off x="152400" y="1447800"/>
            <a:ext cx="8991600" cy="2862322"/>
          </a:xfrm>
          <a:prstGeom prst="rect">
            <a:avLst/>
          </a:prstGeom>
        </p:spPr>
        <p:txBody>
          <a:bodyPr wrap="square">
            <a:spAutoFit/>
          </a:bodyPr>
          <a:lstStyle/>
          <a:p>
            <a:pPr marL="228600" marR="0" indent="-228600">
              <a:spcBef>
                <a:spcPts val="0"/>
              </a:spcBef>
              <a:spcAft>
                <a:spcPts val="0"/>
              </a:spcAft>
            </a:pPr>
            <a:r>
              <a:rPr lang="en-GB" sz="2400" b="1" spc="-25">
                <a:solidFill>
                  <a:srgbClr val="FF0000"/>
                </a:solidFill>
                <a:latin typeface="Calibri" panose="020F0502020204030204" pitchFamily="34" charset="0"/>
              </a:rPr>
              <a:t>CONTROLS:</a:t>
            </a:r>
          </a:p>
          <a:p>
            <a:pPr marL="342900" marR="0" indent="-342900">
              <a:spcBef>
                <a:spcPts val="0"/>
              </a:spcBef>
              <a:spcAft>
                <a:spcPts val="0"/>
              </a:spcAf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Drivers should have correct understanding and correct use of controls in the vehicles.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228600" marR="0" indent="-228600">
              <a:spcBef>
                <a:spcPts val="0"/>
              </a:spcBef>
              <a:spcAft>
                <a:spcPts val="0"/>
              </a:spcAft>
            </a:pPr>
            <a:endPar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228600" marR="0" indent="-228600">
              <a:spcBef>
                <a:spcPts val="0"/>
              </a:spcBef>
              <a:spcAft>
                <a:spcPts val="0"/>
              </a:spcAft>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Controls are broadly divide into:</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Major Controls </a:t>
            </a:r>
            <a:endParaRPr lang="en-US" sz="2400" b="1"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Minor Controls</a:t>
            </a:r>
            <a:endParaRPr lang="en-US" sz="2400" b="1" spc="-25">
              <a:latin typeface="Calibri" panose="020F0502020204030204" pitchFamily="34" charset="0"/>
              <a:ea typeface="Times New Roman" panose="02020603050405020304" pitchFamily="18" charset="0"/>
              <a:cs typeface="Times New Roman" panose="02020603050405020304" pitchFamily="18" charset="0"/>
            </a:endParaRPr>
          </a:p>
          <a:p>
            <a:pPr algn="ctr"/>
            <a:endParaRPr lang="en-US" sz="12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A906063-BF08-4CAC-A978-2A84B433600F}"/>
              </a:ext>
            </a:extLst>
          </p:cNvPr>
          <p:cNvSpPr/>
          <p:nvPr/>
        </p:nvSpPr>
        <p:spPr>
          <a:xfrm>
            <a:off x="163513" y="4064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spTree>
    <p:extLst>
      <p:ext uri="{BB962C8B-B14F-4D97-AF65-F5344CB8AC3E}">
        <p14:creationId xmlns:p14="http://schemas.microsoft.com/office/powerpoint/2010/main" val="22045852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4DB9343-BD68-45F2-B608-7F3943D25C86}"/>
              </a:ext>
            </a:extLst>
          </p:cNvPr>
          <p:cNvSpPr/>
          <p:nvPr/>
        </p:nvSpPr>
        <p:spPr>
          <a:xfrm>
            <a:off x="315913" y="1143000"/>
            <a:ext cx="8599487" cy="5816977"/>
          </a:xfrm>
          <a:prstGeom prst="rect">
            <a:avLst/>
          </a:prstGeom>
        </p:spPr>
        <p:txBody>
          <a:bodyPr wrap="square">
            <a:spAutoFit/>
          </a:bodyPr>
          <a:lstStyle/>
          <a:p>
            <a:r>
              <a:rPr lang="en-GB" sz="2400" b="1" spc="-25">
                <a:solidFill>
                  <a:srgbClr val="FF0000"/>
                </a:solidFill>
                <a:latin typeface="Calibri" panose="020F0502020204030204" pitchFamily="34" charset="0"/>
              </a:rPr>
              <a:t>Major Controls</a:t>
            </a:r>
            <a:endParaRPr lang="en-US" sz="2400" b="1" spc="-25">
              <a:solidFill>
                <a:srgbClr val="FF0000"/>
              </a:solidFill>
              <a:latin typeface="Calibri" panose="020F0502020204030204" pitchFamily="34" charset="0"/>
            </a:endParaRPr>
          </a:p>
          <a:p>
            <a:pPr marL="342900" marR="0" lvl="0" indent="-342900">
              <a:spcBef>
                <a:spcPts val="0"/>
              </a:spcBef>
              <a:spcAft>
                <a:spcPts val="0"/>
              </a:spcAft>
              <a:buFont typeface="+mj-lt"/>
              <a:buAutoNum type="arabicPeriod"/>
            </a:pPr>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A</a:t>
            </a: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ccelerator</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B</a:t>
            </a: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rake pedal</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C</a:t>
            </a: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lutch pedal</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S</a:t>
            </a: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teering wheel</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G</a:t>
            </a: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ear Lever</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H</a:t>
            </a: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and Brake lever</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r>
              <a:rPr lang="en-GB" sz="2400" b="1" spc="-25">
                <a:solidFill>
                  <a:srgbClr val="000000"/>
                </a:solidFill>
                <a:latin typeface="Calibri" panose="020F0502020204030204" pitchFamily="34" charset="0"/>
              </a:rPr>
              <a:t> </a:t>
            </a:r>
            <a:endParaRPr lang="en-US" sz="2400" b="1" spc="-25">
              <a:latin typeface="Calibri" panose="020F0502020204030204" pitchFamily="34" charset="0"/>
            </a:endParaRPr>
          </a:p>
          <a:p>
            <a:r>
              <a:rPr lang="en-GB" sz="2400" b="1" spc="-25">
                <a:solidFill>
                  <a:srgbClr val="FF0000"/>
                </a:solidFill>
                <a:latin typeface="Calibri" panose="020F0502020204030204" pitchFamily="34" charset="0"/>
              </a:rPr>
              <a:t>Minor Controls</a:t>
            </a:r>
            <a:endPar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Rear View Mirror</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Wind screen and Wiper System</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Head light switch</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Parking light switch</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Reverse light switch</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Direction Indicator switch</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Starter switch</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Horn </a:t>
            </a: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Instrument Panel.</a:t>
            </a:r>
            <a:endParaRPr lang="en-US" sz="2000">
              <a:latin typeface="Calibri" panose="020F0502020204030204" pitchFamily="34" charset="0"/>
            </a:endParaRPr>
          </a:p>
        </p:txBody>
      </p:sp>
      <p:sp>
        <p:nvSpPr>
          <p:cNvPr id="3" name="Rectangle 2">
            <a:extLst>
              <a:ext uri="{FF2B5EF4-FFF2-40B4-BE49-F238E27FC236}">
                <a16:creationId xmlns:a16="http://schemas.microsoft.com/office/drawing/2014/main" id="{DA906063-BF08-4CAC-A978-2A84B433600F}"/>
              </a:ext>
            </a:extLst>
          </p:cNvPr>
          <p:cNvSpPr/>
          <p:nvPr/>
        </p:nvSpPr>
        <p:spPr>
          <a:xfrm>
            <a:off x="163513" y="4064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spTree>
    <p:extLst>
      <p:ext uri="{BB962C8B-B14F-4D97-AF65-F5344CB8AC3E}">
        <p14:creationId xmlns:p14="http://schemas.microsoft.com/office/powerpoint/2010/main" val="807076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8B04734-10A4-472C-B36C-453866AC2904}"/>
              </a:ext>
            </a:extLst>
          </p:cNvPr>
          <p:cNvSpPr/>
          <p:nvPr/>
        </p:nvSpPr>
        <p:spPr>
          <a:xfrm>
            <a:off x="152400" y="1167348"/>
            <a:ext cx="8991600" cy="3046988"/>
          </a:xfrm>
          <a:prstGeom prst="rect">
            <a:avLst/>
          </a:prstGeom>
        </p:spPr>
        <p:txBody>
          <a:bodyPr wrap="square">
            <a:spAutoFit/>
          </a:bodyPr>
          <a:lstStyle/>
          <a:p>
            <a:pPr algn="just"/>
            <a:r>
              <a:rPr lang="en-GB" sz="2400" b="1" spc="-25">
                <a:solidFill>
                  <a:srgbClr val="FF0000"/>
                </a:solidFill>
                <a:latin typeface="Calibri" panose="020F0502020204030204" pitchFamily="34" charset="0"/>
              </a:rPr>
              <a:t>MAJOR CONTROLS:</a:t>
            </a:r>
            <a:r>
              <a:rPr lang="en-US" sz="2400" spc="-25">
                <a:solidFill>
                  <a:srgbClr val="FF0000"/>
                </a:solidFill>
                <a:latin typeface="Calibri" panose="020F0502020204030204" pitchFamily="34" charset="0"/>
                <a:cs typeface="Times New Roman" panose="02020603050405020304" pitchFamily="18" charset="0"/>
              </a:rPr>
              <a:t> </a:t>
            </a:r>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ACCELERATOR</a:t>
            </a:r>
            <a:r>
              <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Helps to increase or decrease engine speed.</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Driver should use accelerator to steadily increase/ decrease speed</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Sudden acceleration and sudden deceleration is not advisable.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Driver should identify the road conditions from time to time and suitably increase/ decrease the speed there by avoiding frequent and sudden braking so as to achieve lesser wear and tear of the vehicles and save fuel saving.</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A906063-BF08-4CAC-A978-2A84B433600F}"/>
              </a:ext>
            </a:extLst>
          </p:cNvPr>
          <p:cNvSpPr/>
          <p:nvPr/>
        </p:nvSpPr>
        <p:spPr>
          <a:xfrm>
            <a:off x="163513" y="4064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pic>
        <p:nvPicPr>
          <p:cNvPr id="4" name="Picture 3"/>
          <p:cNvPicPr>
            <a:picLocks noChangeAspect="1"/>
          </p:cNvPicPr>
          <p:nvPr/>
        </p:nvPicPr>
        <p:blipFill rotWithShape="1">
          <a:blip r:embed="rId3"/>
          <a:srcRect l="8878" t="5678" r="2648" b="10111"/>
          <a:stretch/>
        </p:blipFill>
        <p:spPr>
          <a:xfrm>
            <a:off x="3505200" y="3840051"/>
            <a:ext cx="5334000" cy="2854817"/>
          </a:xfrm>
          <a:prstGeom prst="rect">
            <a:avLst/>
          </a:prstGeom>
        </p:spPr>
      </p:pic>
    </p:spTree>
    <p:extLst>
      <p:ext uri="{BB962C8B-B14F-4D97-AF65-F5344CB8AC3E}">
        <p14:creationId xmlns:p14="http://schemas.microsoft.com/office/powerpoint/2010/main" val="908687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200558-CCD0-4EE0-82F1-912407227B19}"/>
              </a:ext>
            </a:extLst>
          </p:cNvPr>
          <p:cNvSpPr/>
          <p:nvPr/>
        </p:nvSpPr>
        <p:spPr>
          <a:xfrm>
            <a:off x="76200" y="1091148"/>
            <a:ext cx="9067800" cy="3785652"/>
          </a:xfrm>
          <a:prstGeom prst="rect">
            <a:avLst/>
          </a:prstGeom>
        </p:spPr>
        <p:txBody>
          <a:bodyPr wrap="square">
            <a:spAutoFit/>
          </a:bodyPr>
          <a:lstStyle/>
          <a:p>
            <a:pPr algn="just"/>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Major Controls: Brake Pedal</a:t>
            </a:r>
          </a:p>
          <a:p>
            <a:pPr marL="342900" marR="0" lvl="0" indent="-342900" algn="just">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Brake pedal is used to stop the vehicle. Just by pressing the brake pedal the vehicle gets slow down and stop.</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Avoid sudden braking; Try to apply brake  gradually. </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By proper prediction, unnecessary braking can be avoided.</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While climbing down a gradient, do not run the vehicle in neutral and apply brake.</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Before entering a road- bend, reduce speed ahead of the bend; avoid applying brakes at the bends.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Don’t apply sudden brakes at the slippery roads;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high speeds unless the wheels are in straight position, do not apply sudden brake.</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After running the vehicle in a water-clogged road, deplete the water by repeatedly applying brake a few times, so that the brake drum and brake shoes get dried.</a:t>
            </a:r>
            <a:endParaRPr lang="en-US" sz="20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A906063-BF08-4CAC-A978-2A84B433600F}"/>
              </a:ext>
            </a:extLst>
          </p:cNvPr>
          <p:cNvSpPr/>
          <p:nvPr/>
        </p:nvSpPr>
        <p:spPr>
          <a:xfrm>
            <a:off x="163513" y="4064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pic>
        <p:nvPicPr>
          <p:cNvPr id="4" name="Picture 3"/>
          <p:cNvPicPr>
            <a:picLocks noChangeAspect="1"/>
          </p:cNvPicPr>
          <p:nvPr/>
        </p:nvPicPr>
        <p:blipFill rotWithShape="1">
          <a:blip r:embed="rId3"/>
          <a:srcRect l="8878" t="5678" r="2648" b="10111"/>
          <a:stretch/>
        </p:blipFill>
        <p:spPr>
          <a:xfrm>
            <a:off x="5257800" y="4778062"/>
            <a:ext cx="3581400" cy="1916806"/>
          </a:xfrm>
          <a:prstGeom prst="rect">
            <a:avLst/>
          </a:prstGeom>
        </p:spPr>
      </p:pic>
    </p:spTree>
    <p:extLst>
      <p:ext uri="{BB962C8B-B14F-4D97-AF65-F5344CB8AC3E}">
        <p14:creationId xmlns:p14="http://schemas.microsoft.com/office/powerpoint/2010/main" val="20223963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EC1F4B0-B874-465E-A763-073C38084D25}"/>
              </a:ext>
            </a:extLst>
          </p:cNvPr>
          <p:cNvSpPr/>
          <p:nvPr/>
        </p:nvSpPr>
        <p:spPr>
          <a:xfrm>
            <a:off x="152400" y="1219200"/>
            <a:ext cx="8991600" cy="4093428"/>
          </a:xfrm>
          <a:prstGeom prst="rect">
            <a:avLst/>
          </a:prstGeom>
        </p:spPr>
        <p:txBody>
          <a:bodyPr wrap="square">
            <a:spAutoFit/>
          </a:bodyPr>
          <a:lstStyle/>
          <a:p>
            <a:pPr algn="just"/>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Major Controls: Clutch Pedal</a:t>
            </a:r>
            <a:endParaRPr lang="en-US" sz="2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This is helping smooth engagement / disengagement of engine with gearbox while changing gears.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This helps the vehicle to be driven with out much of shocks and jerks.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the vehicles fitted with constant mesh Gearbox, you have to double de-clutch, while driving.</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Synchro mesh Gearbox fitted vehicles only single de-clutching is enough.</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To move the vehicle without much of jerking, and in the gradients not to allow the vehicle to roll back, driver should under stand the two important position of clutch pedal position:</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0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Clutch Biting Point</a:t>
            </a:r>
            <a:endParaRPr lang="en-US" sz="2000" b="1"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0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Clutch Balance Point</a:t>
            </a:r>
          </a:p>
          <a:p>
            <a:pPr marR="0" lvl="0" algn="just">
              <a:spcBef>
                <a:spcPts val="0"/>
              </a:spcBef>
              <a:spcAft>
                <a:spcPts val="0"/>
              </a:spcAft>
            </a:pPr>
            <a:endParaRPr lang="en-US" sz="2000" spc="-25">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3"/>
          <a:srcRect l="8878" t="5678" r="2648" b="10111"/>
          <a:stretch/>
        </p:blipFill>
        <p:spPr>
          <a:xfrm>
            <a:off x="3733800" y="3962400"/>
            <a:ext cx="5105400" cy="2732468"/>
          </a:xfrm>
          <a:prstGeom prst="rect">
            <a:avLst/>
          </a:prstGeom>
        </p:spPr>
      </p:pic>
      <p:sp>
        <p:nvSpPr>
          <p:cNvPr id="4" name="Rectangle 3">
            <a:extLst>
              <a:ext uri="{FF2B5EF4-FFF2-40B4-BE49-F238E27FC236}">
                <a16:creationId xmlns:a16="http://schemas.microsoft.com/office/drawing/2014/main" id="{DA906063-BF08-4CAC-A978-2A84B433600F}"/>
              </a:ext>
            </a:extLst>
          </p:cNvPr>
          <p:cNvSpPr/>
          <p:nvPr/>
        </p:nvSpPr>
        <p:spPr>
          <a:xfrm>
            <a:off x="163513" y="3048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spTree>
    <p:extLst>
      <p:ext uri="{BB962C8B-B14F-4D97-AF65-F5344CB8AC3E}">
        <p14:creationId xmlns:p14="http://schemas.microsoft.com/office/powerpoint/2010/main" val="2853918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43C6BB-D4A6-4B95-AEC5-6EFEAA4B1949}"/>
              </a:ext>
            </a:extLst>
          </p:cNvPr>
          <p:cNvSpPr/>
          <p:nvPr/>
        </p:nvSpPr>
        <p:spPr>
          <a:xfrm>
            <a:off x="152400" y="1295400"/>
            <a:ext cx="8763000" cy="5138380"/>
          </a:xfrm>
          <a:prstGeom prst="rect">
            <a:avLst/>
          </a:prstGeom>
        </p:spPr>
        <p:txBody>
          <a:bodyPr wrap="square">
            <a:spAutoFit/>
          </a:bodyPr>
          <a:lstStyle/>
          <a:p>
            <a:pPr marL="457200" indent="-457200" algn="just">
              <a:buAutoNum type="alphaUcPeriod"/>
            </a:pPr>
            <a:r>
              <a:rPr lang="en-US" sz="2000" b="1">
                <a:latin typeface="Calibri" panose="020F0502020204030204" pitchFamily="34" charset="0"/>
              </a:rPr>
              <a:t>DRIVING THEORY – I</a:t>
            </a:r>
          </a:p>
          <a:p>
            <a:pPr marL="457200" indent="-457200" algn="just">
              <a:buAutoNum type="alphaUcPeriod"/>
            </a:pPr>
            <a:r>
              <a:rPr lang="en-US" sz="2000" b="1">
                <a:latin typeface="Calibri" panose="020F0502020204030204" pitchFamily="34" charset="0"/>
              </a:rPr>
              <a:t>TRAFFIC EDUCATION – I</a:t>
            </a:r>
          </a:p>
          <a:p>
            <a:pPr marL="457200" indent="-457200" algn="just">
              <a:buAutoNum type="alphaUcPeriod"/>
            </a:pPr>
            <a:r>
              <a:rPr lang="en-US" sz="2000" b="1">
                <a:latin typeface="Calibri" panose="020F0502020204030204" pitchFamily="34" charset="0"/>
              </a:rPr>
              <a:t>LIGHT VEHICLES DRIVING PRACTICE</a:t>
            </a:r>
          </a:p>
          <a:p>
            <a:pPr marL="457200" indent="-457200" algn="just">
              <a:buAutoNum type="alphaUcPeriod"/>
            </a:pPr>
            <a:r>
              <a:rPr lang="en-US" sz="2000" b="1">
                <a:latin typeface="Calibri" panose="020F0502020204030204" pitchFamily="34" charset="0"/>
              </a:rPr>
              <a:t>VEHICLE MECHANISM AND REPAIRS</a:t>
            </a:r>
          </a:p>
          <a:p>
            <a:pPr marL="457200" indent="-457200" algn="just">
              <a:buAutoNum type="alphaUcPeriod"/>
            </a:pPr>
            <a:r>
              <a:rPr lang="en-US" sz="2000" b="1">
                <a:latin typeface="Calibri" panose="020F0502020204030204" pitchFamily="34" charset="0"/>
              </a:rPr>
              <a:t>MEDIUM AND HEAVY VEHICLE DRIVING THEORY –II</a:t>
            </a:r>
          </a:p>
          <a:p>
            <a:pPr marL="457200" indent="-457200" algn="just">
              <a:buAutoNum type="alphaUcPeriod"/>
            </a:pPr>
            <a:r>
              <a:rPr lang="en-US" sz="2000" b="1">
                <a:latin typeface="Calibri" panose="020F0502020204030204" pitchFamily="34" charset="0"/>
              </a:rPr>
              <a:t>TRAFFIC EDUCATION –II</a:t>
            </a:r>
          </a:p>
          <a:p>
            <a:pPr marL="457200" indent="-457200" algn="just">
              <a:buAutoNum type="alphaUcPeriod"/>
            </a:pPr>
            <a:r>
              <a:rPr lang="en-US" sz="2000" b="1">
                <a:latin typeface="Calibri" panose="020F0502020204030204" pitchFamily="34" charset="0"/>
              </a:rPr>
              <a:t>PUBLIC RELATIONS FOR DRIVERS</a:t>
            </a:r>
          </a:p>
          <a:p>
            <a:pPr marL="457200" indent="-457200" algn="just">
              <a:buAutoNum type="alphaUcPeriod"/>
            </a:pPr>
            <a:r>
              <a:rPr lang="en-US" sz="2000" b="1">
                <a:latin typeface="Calibri" panose="020F0502020204030204" pitchFamily="34" charset="0"/>
              </a:rPr>
              <a:t>HEAVY VEHICLE DRIVING PRACTICE</a:t>
            </a:r>
          </a:p>
          <a:p>
            <a:pPr marL="457200" indent="-457200" algn="just">
              <a:buAutoNum type="alphaUcPeriod"/>
            </a:pPr>
            <a:r>
              <a:rPr lang="en-US" sz="2000" b="1">
                <a:latin typeface="Calibri" panose="020F0502020204030204" pitchFamily="34" charset="0"/>
              </a:rPr>
              <a:t>FIRE HAZARDS</a:t>
            </a:r>
          </a:p>
          <a:p>
            <a:pPr marL="457200" indent="-457200" algn="just">
              <a:buAutoNum type="alphaUcPeriod"/>
            </a:pPr>
            <a:r>
              <a:rPr lang="en-US" sz="2000" b="1">
                <a:latin typeface="Calibri" panose="020F0502020204030204" pitchFamily="34" charset="0"/>
              </a:rPr>
              <a:t>VEHICLE MAINTENANCE</a:t>
            </a:r>
          </a:p>
          <a:p>
            <a:pPr marL="457200" indent="-457200" algn="just">
              <a:buAutoNum type="alphaUcPeriod"/>
            </a:pPr>
            <a:r>
              <a:rPr lang="en-GB" sz="2000" b="1">
                <a:latin typeface="Calibri" panose="020F0502020204030204" pitchFamily="34" charset="0"/>
              </a:rPr>
              <a:t>FIRST AID</a:t>
            </a:r>
            <a:endParaRPr lang="en-US" sz="2000" b="1">
              <a:latin typeface="Calibri" panose="020F0502020204030204" pitchFamily="34" charset="0"/>
            </a:endParaRPr>
          </a:p>
          <a:p>
            <a:pPr algn="just"/>
            <a:r>
              <a:rPr lang="en-US" sz="2000" b="1">
                <a:latin typeface="Calibri" panose="020F0502020204030204" pitchFamily="34" charset="0"/>
              </a:rPr>
              <a:t> </a:t>
            </a:r>
            <a:endParaRPr lang="en-US" sz="2000" b="1">
              <a:solidFill>
                <a:srgbClr val="FF0000"/>
              </a:solidFill>
              <a:latin typeface="Calibri" panose="020F0502020204030204" pitchFamily="34" charset="0"/>
            </a:endParaRPr>
          </a:p>
          <a:p>
            <a:pPr algn="just"/>
            <a:r>
              <a:rPr lang="en-US" sz="2000" b="1">
                <a:solidFill>
                  <a:srgbClr val="FF0000"/>
                </a:solidFill>
                <a:latin typeface="Calibri" panose="020F0502020204030204" pitchFamily="34" charset="0"/>
              </a:rPr>
              <a:t>NOTE: SECTION WISE SYLLABUS BREAK – UP:</a:t>
            </a:r>
          </a:p>
          <a:p>
            <a:pPr algn="just"/>
            <a:endParaRPr lang="en-US" sz="2000" b="1">
              <a:solidFill>
                <a:srgbClr val="FF0000"/>
              </a:solidFill>
              <a:latin typeface="Calibri" panose="020F0502020204030204" pitchFamily="34" charset="0"/>
            </a:endParaRPr>
          </a:p>
          <a:p>
            <a:pPr marL="285750" indent="-285750" algn="just">
              <a:buFont typeface="Wingdings" panose="05000000000000000000" pitchFamily="2" charset="2"/>
              <a:buChar char="Ø"/>
            </a:pPr>
            <a:r>
              <a:rPr lang="en-US" sz="2000" b="1">
                <a:solidFill>
                  <a:schemeClr val="accent2">
                    <a:lumMod val="75000"/>
                  </a:schemeClr>
                </a:solidFill>
                <a:latin typeface="Calibri" panose="020F0502020204030204" pitchFamily="34" charset="0"/>
              </a:rPr>
              <a:t>HMV/HTV    - Transport vehicles -    Parts.  D,E,F,G,H,I,J and K </a:t>
            </a:r>
          </a:p>
          <a:p>
            <a:pPr marL="285750" indent="-285750" algn="just">
              <a:buFont typeface="Wingdings" panose="05000000000000000000" pitchFamily="2" charset="2"/>
              <a:buChar char="Ø"/>
            </a:pPr>
            <a:r>
              <a:rPr lang="en-US" sz="2000" b="1">
                <a:solidFill>
                  <a:schemeClr val="accent2">
                    <a:lumMod val="75000"/>
                  </a:schemeClr>
                </a:solidFill>
                <a:latin typeface="Calibri" panose="020F0502020204030204" pitchFamily="34" charset="0"/>
              </a:rPr>
              <a:t>LMV - Non-transport vehicles - Parts   A,B,C,D,F,G and K </a:t>
            </a:r>
          </a:p>
        </p:txBody>
      </p:sp>
      <p:sp>
        <p:nvSpPr>
          <p:cNvPr id="3" name="Rectangle 2">
            <a:extLst>
              <a:ext uri="{FF2B5EF4-FFF2-40B4-BE49-F238E27FC236}">
                <a16:creationId xmlns:a16="http://schemas.microsoft.com/office/drawing/2014/main" id="{70437E17-FAB6-4342-91C9-1DC7108B9D7F}"/>
              </a:ext>
            </a:extLst>
          </p:cNvPr>
          <p:cNvSpPr/>
          <p:nvPr/>
        </p:nvSpPr>
        <p:spPr>
          <a:xfrm>
            <a:off x="152400" y="304800"/>
            <a:ext cx="7086600" cy="584775"/>
          </a:xfrm>
          <a:prstGeom prst="rect">
            <a:avLst/>
          </a:prstGeom>
        </p:spPr>
        <p:txBody>
          <a:bodyPr wrap="square">
            <a:spAutoFit/>
          </a:bodyPr>
          <a:lstStyle/>
          <a:p>
            <a:pPr marL="342900" indent="-342900">
              <a:spcBef>
                <a:spcPct val="20000"/>
              </a:spcBef>
              <a:defRPr/>
            </a:pPr>
            <a:r>
              <a:rPr lang="en-US" sz="3200" b="1">
                <a:solidFill>
                  <a:srgbClr val="FF0000"/>
                </a:solidFill>
              </a:rPr>
              <a:t>Syllabus for Fresh Driver Training </a:t>
            </a:r>
          </a:p>
        </p:txBody>
      </p:sp>
    </p:spTree>
    <p:extLst>
      <p:ext uri="{BB962C8B-B14F-4D97-AF65-F5344CB8AC3E}">
        <p14:creationId xmlns:p14="http://schemas.microsoft.com/office/powerpoint/2010/main" val="28714470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89E7EDA-609D-43E0-85B1-5B7228AF953F}"/>
              </a:ext>
            </a:extLst>
          </p:cNvPr>
          <p:cNvSpPr/>
          <p:nvPr/>
        </p:nvSpPr>
        <p:spPr>
          <a:xfrm>
            <a:off x="152400" y="1135082"/>
            <a:ext cx="8991600" cy="3170099"/>
          </a:xfrm>
          <a:prstGeom prst="rect">
            <a:avLst/>
          </a:prstGeom>
        </p:spPr>
        <p:txBody>
          <a:bodyPr wrap="square">
            <a:spAutoFit/>
          </a:bodyPr>
          <a:lstStyle/>
          <a:p>
            <a:pPr algn="just"/>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STEERING WHEEL</a:t>
            </a:r>
            <a:endParaRPr lang="en-US" sz="2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The steering wheel is joined with the shaft of the steering box. While turning the wheel, through the linkage connections the wheels are turned.</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endParaRPr lang="en-US"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The steering wheel should be turned smoothly and steadily.</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endParaRPr lang="en-US"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Through the steering wheel, the driver can sense some defects in the vehicle and sometimes it is called as the stethoscope of the vehicle.</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endParaRPr lang="en-US"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While turning the driver should not over steer or under steer the wheel.</a:t>
            </a:r>
            <a:endParaRPr lang="en-US" sz="20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A906063-BF08-4CAC-A978-2A84B433600F}"/>
              </a:ext>
            </a:extLst>
          </p:cNvPr>
          <p:cNvSpPr/>
          <p:nvPr/>
        </p:nvSpPr>
        <p:spPr>
          <a:xfrm>
            <a:off x="163513" y="3048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pic>
        <p:nvPicPr>
          <p:cNvPr id="2" name="Picture 1"/>
          <p:cNvPicPr>
            <a:picLocks noChangeAspect="1"/>
          </p:cNvPicPr>
          <p:nvPr/>
        </p:nvPicPr>
        <p:blipFill rotWithShape="1">
          <a:blip r:embed="rId3"/>
          <a:srcRect l="16667" t="1" r="14000" b="2662"/>
          <a:stretch/>
        </p:blipFill>
        <p:spPr>
          <a:xfrm>
            <a:off x="5326040" y="4305180"/>
            <a:ext cx="3132160" cy="2477117"/>
          </a:xfrm>
          <a:prstGeom prst="rect">
            <a:avLst/>
          </a:prstGeom>
        </p:spPr>
      </p:pic>
    </p:spTree>
    <p:extLst>
      <p:ext uri="{BB962C8B-B14F-4D97-AF65-F5344CB8AC3E}">
        <p14:creationId xmlns:p14="http://schemas.microsoft.com/office/powerpoint/2010/main" val="10491986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8">
            <a:extLst>
              <a:ext uri="{FF2B5EF4-FFF2-40B4-BE49-F238E27FC236}">
                <a16:creationId xmlns:a16="http://schemas.microsoft.com/office/drawing/2014/main" id="{99A894A9-DE1E-4C5F-B36C-BB2631486739}"/>
              </a:ext>
            </a:extLst>
          </p:cNvPr>
          <p:cNvSpPr>
            <a:spLocks noChangeArrowheads="1"/>
          </p:cNvSpPr>
          <p:nvPr/>
        </p:nvSpPr>
        <p:spPr bwMode="auto">
          <a:xfrm>
            <a:off x="0" y="28545"/>
            <a:ext cx="9051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2000"/>
          </a:p>
        </p:txBody>
      </p:sp>
      <p:sp>
        <p:nvSpPr>
          <p:cNvPr id="10" name="Rectangle 9">
            <a:extLst>
              <a:ext uri="{FF2B5EF4-FFF2-40B4-BE49-F238E27FC236}">
                <a16:creationId xmlns:a16="http://schemas.microsoft.com/office/drawing/2014/main" id="{599FB3DB-E81B-4C45-84A7-8BABB392D1AA}"/>
              </a:ext>
            </a:extLst>
          </p:cNvPr>
          <p:cNvSpPr>
            <a:spLocks noChangeArrowheads="1"/>
          </p:cNvSpPr>
          <p:nvPr/>
        </p:nvSpPr>
        <p:spPr bwMode="auto">
          <a:xfrm>
            <a:off x="90511" y="1184970"/>
            <a:ext cx="8901090"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lang="en-GB" altLang="en-US" sz="2400" b="1">
                <a:solidFill>
                  <a:srgbClr val="FF0000"/>
                </a:solidFill>
                <a:latin typeface="Calibri" panose="020F0502020204030204" pitchFamily="34" charset="0"/>
                <a:cs typeface="Arial" panose="020B0604020202020204" pitchFamily="34" charset="0"/>
              </a:rPr>
              <a:t>Gear Shifter Lever</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GB" altLang="en-US" sz="20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To adjust with the speed and torque, the Gear lever is used to select the right gear.</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a:ln>
                <a:noFill/>
              </a:ln>
              <a:solidFill>
                <a:schemeClr val="tx1"/>
              </a:solidFill>
              <a:effectLst/>
              <a:latin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GB" altLang="en-US" sz="20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Do not slam the gear lever.</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a:ln>
                <a:noFill/>
              </a:ln>
              <a:solidFill>
                <a:schemeClr val="tx1"/>
              </a:solidFill>
              <a:effectLst/>
              <a:latin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GB" altLang="en-US" sz="20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While changing gear, the clutch pedal should be fully pressed; otherwise it will lead to “ Gear Noise” and subsequent damage to gears.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a:ln>
                <a:noFill/>
              </a:ln>
              <a:solidFill>
                <a:schemeClr val="tx1"/>
              </a:solidFill>
              <a:effectLst/>
              <a:latin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GB" altLang="en-US" sz="20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For the vehicles fitted with synchro mesh gear box, the driver should follow :- “Pressure point shift” method, while changing of gears. Single de-clutching is sufficient for synchromesh gears.</a:t>
            </a:r>
            <a:endParaRPr kumimoji="0" lang="en-US" altLang="en-US" sz="2000" b="0" i="0" u="none" strike="noStrike" cap="none" normalizeH="0" baseline="0">
              <a:ln>
                <a:noFill/>
              </a:ln>
              <a:solidFill>
                <a:schemeClr val="tx1"/>
              </a:solidFill>
              <a:effectLst/>
              <a:latin typeface="Calibri" panose="020F0502020204030204" pitchFamily="34" charset="0"/>
            </a:endParaRPr>
          </a:p>
        </p:txBody>
      </p:sp>
      <p:sp>
        <p:nvSpPr>
          <p:cNvPr id="4" name="Rectangle 3">
            <a:extLst>
              <a:ext uri="{FF2B5EF4-FFF2-40B4-BE49-F238E27FC236}">
                <a16:creationId xmlns:a16="http://schemas.microsoft.com/office/drawing/2014/main" id="{DA906063-BF08-4CAC-A978-2A84B433600F}"/>
              </a:ext>
            </a:extLst>
          </p:cNvPr>
          <p:cNvSpPr/>
          <p:nvPr/>
        </p:nvSpPr>
        <p:spPr>
          <a:xfrm>
            <a:off x="163513" y="3048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pic>
        <p:nvPicPr>
          <p:cNvPr id="2" name="Picture 1"/>
          <p:cNvPicPr>
            <a:picLocks noChangeAspect="1"/>
          </p:cNvPicPr>
          <p:nvPr/>
        </p:nvPicPr>
        <p:blipFill rotWithShape="1">
          <a:blip r:embed="rId3"/>
          <a:srcRect l="7585" t="7689" r="8979" b="1288"/>
          <a:stretch/>
        </p:blipFill>
        <p:spPr>
          <a:xfrm>
            <a:off x="6553200" y="4408956"/>
            <a:ext cx="2229989" cy="2432715"/>
          </a:xfrm>
          <a:prstGeom prst="rect">
            <a:avLst/>
          </a:prstGeom>
        </p:spPr>
      </p:pic>
    </p:spTree>
    <p:extLst>
      <p:ext uri="{BB962C8B-B14F-4D97-AF65-F5344CB8AC3E}">
        <p14:creationId xmlns:p14="http://schemas.microsoft.com/office/powerpoint/2010/main" val="35943132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316ADA7-1E29-4E9B-83FC-DA67291560CB}"/>
              </a:ext>
            </a:extLst>
          </p:cNvPr>
          <p:cNvSpPr/>
          <p:nvPr/>
        </p:nvSpPr>
        <p:spPr>
          <a:xfrm>
            <a:off x="76200" y="1155680"/>
            <a:ext cx="8915400" cy="2677656"/>
          </a:xfrm>
          <a:prstGeom prst="rect">
            <a:avLst/>
          </a:prstGeom>
        </p:spPr>
        <p:txBody>
          <a:bodyPr wrap="square">
            <a:spAutoFit/>
          </a:bodyPr>
          <a:lstStyle/>
          <a:p>
            <a:pPr algn="just"/>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Hand Brake Lever</a:t>
            </a:r>
          </a:p>
          <a:p>
            <a:pPr marL="342900" marR="0" lvl="0" indent="-342900" algn="just">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Hand brake is used to park the vehicle, and preventing it to move.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While starting release the hand brake.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normal service brake system fails, the driver can shift to lower gears and can gradually apply hand brake and bring the vehicle to a stop.</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Always keep the hand brake in working condition.</a:t>
            </a:r>
          </a:p>
        </p:txBody>
      </p:sp>
      <p:sp>
        <p:nvSpPr>
          <p:cNvPr id="3" name="Rectangle 2">
            <a:extLst>
              <a:ext uri="{FF2B5EF4-FFF2-40B4-BE49-F238E27FC236}">
                <a16:creationId xmlns:a16="http://schemas.microsoft.com/office/drawing/2014/main" id="{DA906063-BF08-4CAC-A978-2A84B433600F}"/>
              </a:ext>
            </a:extLst>
          </p:cNvPr>
          <p:cNvSpPr/>
          <p:nvPr/>
        </p:nvSpPr>
        <p:spPr>
          <a:xfrm>
            <a:off x="163513" y="3048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pic>
        <p:nvPicPr>
          <p:cNvPr id="4" name="Picture 3"/>
          <p:cNvPicPr>
            <a:picLocks noChangeAspect="1"/>
          </p:cNvPicPr>
          <p:nvPr/>
        </p:nvPicPr>
        <p:blipFill rotWithShape="1">
          <a:blip r:embed="rId3"/>
          <a:srcRect l="13636" r="3031"/>
          <a:stretch/>
        </p:blipFill>
        <p:spPr>
          <a:xfrm>
            <a:off x="4726013" y="3795236"/>
            <a:ext cx="4265587" cy="2879271"/>
          </a:xfrm>
          <a:prstGeom prst="rect">
            <a:avLst/>
          </a:prstGeom>
        </p:spPr>
      </p:pic>
    </p:spTree>
    <p:extLst>
      <p:ext uri="{BB962C8B-B14F-4D97-AF65-F5344CB8AC3E}">
        <p14:creationId xmlns:p14="http://schemas.microsoft.com/office/powerpoint/2010/main" val="2129575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BF9CA93-7882-464D-A8B7-CEAC08306BF4}"/>
              </a:ext>
            </a:extLst>
          </p:cNvPr>
          <p:cNvSpPr/>
          <p:nvPr/>
        </p:nvSpPr>
        <p:spPr>
          <a:xfrm>
            <a:off x="76200" y="1143000"/>
            <a:ext cx="8915400" cy="3170099"/>
          </a:xfrm>
          <a:prstGeom prst="rect">
            <a:avLst/>
          </a:prstGeom>
        </p:spPr>
        <p:txBody>
          <a:bodyPr wrap="square">
            <a:spAutoFit/>
          </a:bodyPr>
          <a:lstStyle/>
          <a:p>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Minor controls: Rear view mirror (RVM)</a:t>
            </a:r>
            <a:endParaRPr lang="en-US"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algn="just"/>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1.Flat mirror			</a:t>
            </a:r>
          </a:p>
          <a:p>
            <a:pPr algn="just"/>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2.Convex mirror</a:t>
            </a:r>
            <a:endParaRPr lang="en-US"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Arial" panose="020B0604020202020204" pitchFamily="34" charset="0"/>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the flat mirror the exact distance can be seen whereas in the convex mirror, the vehicle will appear as if it is farther away when compared with flat mirror, but the entire width of the road can be seen in convex mirror.</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Arial" panose="020B0604020202020204" pitchFamily="34" charset="0"/>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Driving a vehicle without RVMs shall attract penalty as per CMVR.</a:t>
            </a:r>
            <a:endParaRPr lang="en-GB" sz="2000" spc="-25">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Arial" panose="020B0604020202020204" pitchFamily="34" charset="0"/>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It is recommended that RVMs should be adjusted in such a way that it covers 80% of the road and 20% of the vehicle body.</a:t>
            </a:r>
          </a:p>
          <a:p>
            <a:pPr marL="342900" marR="0" lvl="0" indent="-342900" algn="just">
              <a:spcBef>
                <a:spcPts val="0"/>
              </a:spcBef>
              <a:spcAft>
                <a:spcPts val="0"/>
              </a:spcAft>
              <a:buFont typeface="Arial" panose="020B0604020202020204" pitchFamily="34" charset="0"/>
              <a:buChar char="•"/>
            </a:pPr>
            <a:r>
              <a:rPr lang="en-GB" sz="2000" spc="-25">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For better visibility of the traffic behind the vehicle.</a:t>
            </a:r>
            <a:endParaRPr lang="en-US" sz="20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A906063-BF08-4CAC-A978-2A84B433600F}"/>
              </a:ext>
            </a:extLst>
          </p:cNvPr>
          <p:cNvSpPr/>
          <p:nvPr/>
        </p:nvSpPr>
        <p:spPr>
          <a:xfrm>
            <a:off x="163513" y="3048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pic>
        <p:nvPicPr>
          <p:cNvPr id="4" name="Picture 3"/>
          <p:cNvPicPr>
            <a:picLocks noChangeAspect="1"/>
          </p:cNvPicPr>
          <p:nvPr/>
        </p:nvPicPr>
        <p:blipFill rotWithShape="1">
          <a:blip r:embed="rId3"/>
          <a:srcRect t="6231" r="6800" b="11094"/>
          <a:stretch/>
        </p:blipFill>
        <p:spPr>
          <a:xfrm>
            <a:off x="5029200" y="4381664"/>
            <a:ext cx="3981450" cy="2323936"/>
          </a:xfrm>
          <a:prstGeom prst="rect">
            <a:avLst/>
          </a:prstGeom>
        </p:spPr>
      </p:pic>
    </p:spTree>
    <p:extLst>
      <p:ext uri="{BB962C8B-B14F-4D97-AF65-F5344CB8AC3E}">
        <p14:creationId xmlns:p14="http://schemas.microsoft.com/office/powerpoint/2010/main" val="13141242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88FC4BE-6804-4A59-8902-3725E9ECA7B1}"/>
              </a:ext>
            </a:extLst>
          </p:cNvPr>
          <p:cNvSpPr/>
          <p:nvPr/>
        </p:nvSpPr>
        <p:spPr>
          <a:xfrm>
            <a:off x="-38100" y="1219200"/>
            <a:ext cx="9220200" cy="3477875"/>
          </a:xfrm>
          <a:prstGeom prst="rect">
            <a:avLst/>
          </a:prstGeom>
        </p:spPr>
        <p:txBody>
          <a:bodyPr wrap="square">
            <a:spAutoFit/>
          </a:bodyPr>
          <a:lstStyle/>
          <a:p>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Minor Controls: Wind Screen &amp; Wiper System</a:t>
            </a:r>
          </a:p>
          <a:p>
            <a:pPr marR="0" lvl="0">
              <a:spcBef>
                <a:spcPts val="0"/>
              </a:spcBef>
              <a:spcAft>
                <a:spcPts val="0"/>
              </a:spcAft>
            </a:pPr>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Wind Screen </a:t>
            </a:r>
            <a:r>
              <a:rPr lang="en-GB" sz="2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a:t>
            </a:r>
            <a:endPar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It is fitted in the front of the vehicle and provides visibility while protecting the occupants from the elements like wind, debris such as dust, insects etc.</a:t>
            </a:r>
          </a:p>
          <a:p>
            <a:pPr marL="285750" marR="0" lvl="0" indent="-285750">
              <a:spcBef>
                <a:spcPts val="0"/>
              </a:spcBef>
              <a:spcAft>
                <a:spcPts val="0"/>
              </a:spcAft>
              <a:buFont typeface="Arial" panose="020B0604020202020204" pitchFamily="34" charset="0"/>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It provides the aerodynamic shape to the vehicle to reduce the wind drag and improves vehicle performance. </a:t>
            </a:r>
          </a:p>
          <a:p>
            <a:endParaRPr lang="en-GB" sz="20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Wiper System </a:t>
            </a:r>
            <a:r>
              <a:rPr lang="en-GB" sz="2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a:t>
            </a:r>
            <a:endPar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It consists of a wiper motor and wiping arms &amp; wiping blades.</a:t>
            </a:r>
          </a:p>
          <a:p>
            <a:pPr marL="285750" marR="0" lvl="0" indent="-285750">
              <a:spcBef>
                <a:spcPts val="0"/>
              </a:spcBef>
              <a:spcAft>
                <a:spcPts val="0"/>
              </a:spcAft>
              <a:buFont typeface="Arial" panose="020B0604020202020204" pitchFamily="34" charset="0"/>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The wiping blades are used to clean the wind screen glass to improve the visibility in adverse weather conditions.</a:t>
            </a:r>
          </a:p>
        </p:txBody>
      </p:sp>
      <p:sp>
        <p:nvSpPr>
          <p:cNvPr id="3" name="Rectangle 2">
            <a:extLst>
              <a:ext uri="{FF2B5EF4-FFF2-40B4-BE49-F238E27FC236}">
                <a16:creationId xmlns:a16="http://schemas.microsoft.com/office/drawing/2014/main" id="{DA906063-BF08-4CAC-A978-2A84B433600F}"/>
              </a:ext>
            </a:extLst>
          </p:cNvPr>
          <p:cNvSpPr/>
          <p:nvPr/>
        </p:nvSpPr>
        <p:spPr>
          <a:xfrm>
            <a:off x="163513" y="3048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pic>
        <p:nvPicPr>
          <p:cNvPr id="4" name="Picture 3"/>
          <p:cNvPicPr>
            <a:picLocks noChangeAspect="1"/>
          </p:cNvPicPr>
          <p:nvPr/>
        </p:nvPicPr>
        <p:blipFill>
          <a:blip r:embed="rId3"/>
          <a:stretch>
            <a:fillRect/>
          </a:stretch>
        </p:blipFill>
        <p:spPr>
          <a:xfrm>
            <a:off x="609600" y="4646811"/>
            <a:ext cx="3686175" cy="2071161"/>
          </a:xfrm>
          <a:prstGeom prst="rect">
            <a:avLst/>
          </a:prstGeom>
        </p:spPr>
      </p:pic>
      <p:pic>
        <p:nvPicPr>
          <p:cNvPr id="5" name="Picture 4"/>
          <p:cNvPicPr>
            <a:picLocks noChangeAspect="1"/>
          </p:cNvPicPr>
          <p:nvPr/>
        </p:nvPicPr>
        <p:blipFill rotWithShape="1">
          <a:blip r:embed="rId4"/>
          <a:srcRect l="7096" t="7692"/>
          <a:stretch/>
        </p:blipFill>
        <p:spPr>
          <a:xfrm>
            <a:off x="4701076" y="4343400"/>
            <a:ext cx="4366724" cy="2413851"/>
          </a:xfrm>
          <a:prstGeom prst="rect">
            <a:avLst/>
          </a:prstGeom>
        </p:spPr>
      </p:pic>
    </p:spTree>
    <p:extLst>
      <p:ext uri="{BB962C8B-B14F-4D97-AF65-F5344CB8AC3E}">
        <p14:creationId xmlns:p14="http://schemas.microsoft.com/office/powerpoint/2010/main" val="23924658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88FC4BE-6804-4A59-8902-3725E9ECA7B1}"/>
              </a:ext>
            </a:extLst>
          </p:cNvPr>
          <p:cNvSpPr/>
          <p:nvPr/>
        </p:nvSpPr>
        <p:spPr>
          <a:xfrm>
            <a:off x="-38100" y="1143000"/>
            <a:ext cx="9220200" cy="4893647"/>
          </a:xfrm>
          <a:prstGeom prst="rect">
            <a:avLst/>
          </a:prstGeom>
        </p:spPr>
        <p:txBody>
          <a:bodyPr wrap="square">
            <a:spAutoFit/>
          </a:bodyPr>
          <a:lstStyle/>
          <a:p>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Minor Controls: Wind Screen &amp; Wiper System</a:t>
            </a:r>
          </a:p>
          <a:p>
            <a:pPr marR="0" lvl="0">
              <a:spcBef>
                <a:spcPts val="0"/>
              </a:spcBef>
              <a:spcAft>
                <a:spcPts val="0"/>
              </a:spcAft>
            </a:pPr>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Dos &amp; Don’ts :</a:t>
            </a: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rub the wind screen glass with a dry cloth; this will create scratches on  it. Do not use rough / soiled cloths for cleaning.</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Always clean the wind glass with water first and then with a clean cloth.</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use  wiper when there is no rain otherwise it will form scratches on the glass and also wear &amp; tear of wiper blade.</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there is drizzling, splash water on glass first and then use wiper; if it is raining allow a few seconds to clean the dust on the glass by rain water and then use the wiper.</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Switch off the wiper immediately after rains.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possible use the wiper motor intermittently during rains. If there is speed control in wiper motor speed , reduce the speed according to rains.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use cloths with buttons / hooks to clean the wind screen , the glass will get scratches, which in turn will refract head light in night time and you will get a glared vision.</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r>
              <a:rPr lang="en-GB" sz="1200"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 </a:t>
            </a:r>
            <a:endParaRPr lang="en-US" sz="1200" spc="-25">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A906063-BF08-4CAC-A978-2A84B433600F}"/>
              </a:ext>
            </a:extLst>
          </p:cNvPr>
          <p:cNvSpPr/>
          <p:nvPr/>
        </p:nvSpPr>
        <p:spPr>
          <a:xfrm>
            <a:off x="163513" y="3048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spTree>
    <p:extLst>
      <p:ext uri="{BB962C8B-B14F-4D97-AF65-F5344CB8AC3E}">
        <p14:creationId xmlns:p14="http://schemas.microsoft.com/office/powerpoint/2010/main" val="39774557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329A55-646C-42D4-9C0B-D39A3580DCF8}"/>
              </a:ext>
            </a:extLst>
          </p:cNvPr>
          <p:cNvSpPr/>
          <p:nvPr/>
        </p:nvSpPr>
        <p:spPr>
          <a:xfrm>
            <a:off x="152400" y="1144012"/>
            <a:ext cx="8915400" cy="2554545"/>
          </a:xfrm>
          <a:prstGeom prst="rect">
            <a:avLst/>
          </a:prstGeom>
        </p:spPr>
        <p:txBody>
          <a:bodyPr wrap="square">
            <a:spAutoFit/>
          </a:bodyPr>
          <a:lstStyle/>
          <a:p>
            <a:r>
              <a:rPr lang="en-US" sz="2000" b="1" spc="-25">
                <a:solidFill>
                  <a:srgbClr val="FF0000"/>
                </a:solidFill>
                <a:latin typeface="Calibri" panose="020F0502020204030204" pitchFamily="34" charset="0"/>
              </a:rPr>
              <a:t>Combination Switch:-</a:t>
            </a:r>
            <a:endParaRPr lang="en-US" sz="2000" spc="-25">
              <a:latin typeface="Calibri" panose="020F0502020204030204" pitchFamily="34" charset="0"/>
            </a:endParaRPr>
          </a:p>
          <a:p>
            <a:r>
              <a:rPr lang="en-US" sz="2000" spc="-25">
                <a:latin typeface="Calibri" panose="020F0502020204030204" pitchFamily="34" charset="0"/>
              </a:rPr>
              <a:t>It basically has following switch systems integrated in it :-</a:t>
            </a:r>
          </a:p>
          <a:p>
            <a:pPr marL="342900" indent="-342900">
              <a:buAutoNum type="arabicParenR"/>
            </a:pPr>
            <a:r>
              <a:rPr lang="en-US" sz="2000" spc="-25">
                <a:latin typeface="Calibri" panose="020F0502020204030204" pitchFamily="34" charset="0"/>
              </a:rPr>
              <a:t>Parking Switch</a:t>
            </a:r>
          </a:p>
          <a:p>
            <a:pPr marL="342900" indent="-342900">
              <a:buAutoNum type="arabicParenR"/>
            </a:pPr>
            <a:r>
              <a:rPr lang="en-US" sz="2000" spc="-25">
                <a:latin typeface="Calibri" panose="020F0502020204030204" pitchFamily="34" charset="0"/>
              </a:rPr>
              <a:t>Head Light Switch</a:t>
            </a:r>
          </a:p>
          <a:p>
            <a:pPr marL="342900" indent="-342900">
              <a:buAutoNum type="arabicParenR"/>
            </a:pPr>
            <a:r>
              <a:rPr lang="en-US" sz="2000" spc="-25">
                <a:latin typeface="Calibri" panose="020F0502020204030204" pitchFamily="34" charset="0"/>
              </a:rPr>
              <a:t>Hi / Lo Beam / Passing Switch</a:t>
            </a:r>
          </a:p>
          <a:p>
            <a:pPr marL="342900" indent="-342900">
              <a:buAutoNum type="arabicParenR"/>
            </a:pPr>
            <a:r>
              <a:rPr lang="en-US" sz="2000" spc="-25">
                <a:latin typeface="Calibri" panose="020F0502020204030204" pitchFamily="34" charset="0"/>
              </a:rPr>
              <a:t>Wiper Switch ( Intermittent, Lo, Med, High speed)</a:t>
            </a:r>
          </a:p>
          <a:p>
            <a:pPr marL="342900" indent="-342900">
              <a:buAutoNum type="arabicParenR"/>
            </a:pPr>
            <a:r>
              <a:rPr lang="en-US" sz="2000" spc="-25">
                <a:latin typeface="Calibri" panose="020F0502020204030204" pitchFamily="34" charset="0"/>
              </a:rPr>
              <a:t>Wind Screen Washer Switch</a:t>
            </a:r>
          </a:p>
          <a:p>
            <a:pPr marL="342900" indent="-342900">
              <a:buAutoNum type="arabicParenR"/>
            </a:pPr>
            <a:r>
              <a:rPr lang="en-US" sz="2000" spc="-25">
                <a:latin typeface="Calibri" panose="020F0502020204030204" pitchFamily="34" charset="0"/>
              </a:rPr>
              <a:t>Indicator Switch ( Left / Right )</a:t>
            </a:r>
          </a:p>
        </p:txBody>
      </p:sp>
      <p:sp>
        <p:nvSpPr>
          <p:cNvPr id="3" name="Rectangle 2">
            <a:extLst>
              <a:ext uri="{FF2B5EF4-FFF2-40B4-BE49-F238E27FC236}">
                <a16:creationId xmlns:a16="http://schemas.microsoft.com/office/drawing/2014/main" id="{DA906063-BF08-4CAC-A978-2A84B433600F}"/>
              </a:ext>
            </a:extLst>
          </p:cNvPr>
          <p:cNvSpPr/>
          <p:nvPr/>
        </p:nvSpPr>
        <p:spPr>
          <a:xfrm>
            <a:off x="163513" y="304800"/>
            <a:ext cx="3030638"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Vehicle Controls</a:t>
            </a:r>
          </a:p>
        </p:txBody>
      </p:sp>
      <p:pic>
        <p:nvPicPr>
          <p:cNvPr id="4" name="Picture 3"/>
          <p:cNvPicPr>
            <a:picLocks noChangeAspect="1"/>
          </p:cNvPicPr>
          <p:nvPr/>
        </p:nvPicPr>
        <p:blipFill rotWithShape="1">
          <a:blip r:embed="rId3"/>
          <a:srcRect t="3291" b="17695"/>
          <a:stretch/>
        </p:blipFill>
        <p:spPr>
          <a:xfrm>
            <a:off x="185284" y="3952994"/>
            <a:ext cx="4130672" cy="2447807"/>
          </a:xfrm>
          <a:prstGeom prst="rect">
            <a:avLst/>
          </a:prstGeom>
        </p:spPr>
      </p:pic>
      <p:pic>
        <p:nvPicPr>
          <p:cNvPr id="5" name="Picture 4"/>
          <p:cNvPicPr>
            <a:picLocks noChangeAspect="1"/>
          </p:cNvPicPr>
          <p:nvPr/>
        </p:nvPicPr>
        <p:blipFill>
          <a:blip r:embed="rId4"/>
          <a:stretch>
            <a:fillRect/>
          </a:stretch>
        </p:blipFill>
        <p:spPr>
          <a:xfrm>
            <a:off x="4495800" y="3557887"/>
            <a:ext cx="4267200" cy="2848357"/>
          </a:xfrm>
          <a:prstGeom prst="rect">
            <a:avLst/>
          </a:prstGeom>
        </p:spPr>
      </p:pic>
    </p:spTree>
    <p:extLst>
      <p:ext uri="{BB962C8B-B14F-4D97-AF65-F5344CB8AC3E}">
        <p14:creationId xmlns:p14="http://schemas.microsoft.com/office/powerpoint/2010/main" val="41070207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329A55-646C-42D4-9C0B-D39A3580DCF8}"/>
              </a:ext>
            </a:extLst>
          </p:cNvPr>
          <p:cNvSpPr/>
          <p:nvPr/>
        </p:nvSpPr>
        <p:spPr>
          <a:xfrm>
            <a:off x="76200" y="1143000"/>
            <a:ext cx="8915400" cy="5078313"/>
          </a:xfrm>
          <a:prstGeom prst="rect">
            <a:avLst/>
          </a:prstGeom>
        </p:spPr>
        <p:txBody>
          <a:bodyPr wrap="square">
            <a:spAutoFit/>
          </a:bodyPr>
          <a:lstStyle/>
          <a:p>
            <a:pPr>
              <a:lnSpc>
                <a:spcPct val="150000"/>
              </a:lnSpc>
            </a:pPr>
            <a:r>
              <a:rPr lang="en-GB" sz="2800" b="1" u="sng" spc="-25">
                <a:solidFill>
                  <a:srgbClr val="FF0000"/>
                </a:solidFill>
                <a:latin typeface="Calibri" panose="020F0502020204030204" pitchFamily="34" charset="0"/>
              </a:rPr>
              <a:t>Parking Lights &amp; Switches</a:t>
            </a:r>
            <a:endParaRPr lang="en-GB" sz="2000" u="sng"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Parking Light is switched “ON” by rotating Switch KNOB to first setting.</a:t>
            </a:r>
          </a:p>
          <a:p>
            <a:pPr marL="342900" indent="-342900">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you happen to park the vehicle on roadsides in night times or in case of Low visibility, always use-parking lights.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Parking lights should be in amber colour in the front and red colour in the rear.</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Parking lights should never be in red colour in the front.</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Use reflective stickers white in the front and red in the rear, this will help in avoiding accidents in night  time and it is also mandatory.</a:t>
            </a:r>
            <a:r>
              <a:rPr lang="en-GB" sz="20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p>
          <a:p>
            <a:pPr>
              <a:lnSpc>
                <a:spcPct val="150000"/>
              </a:lnSpc>
            </a:pPr>
            <a:r>
              <a:rPr lang="en-GB" sz="2800" b="1" u="sng" spc="-25">
                <a:solidFill>
                  <a:srgbClr val="FF0000"/>
                </a:solidFill>
                <a:latin typeface="Calibri" panose="020F0502020204030204" pitchFamily="34" charset="0"/>
              </a:rPr>
              <a:t>Reverse lights and reverse warning alarm</a:t>
            </a:r>
            <a:endParaRPr lang="en-US" sz="2000" u="sng"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Reverse Light switches “ON” automatically on engaging REVERSE gear. </a:t>
            </a: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Never keep bright lights facing rear side.</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Reverse lights and reverse warning alarm should be immediately switched off as soon as reversing is over.</a:t>
            </a:r>
            <a:endParaRPr lang="en-US" sz="20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TextBox 3"/>
          <p:cNvSpPr txBox="1"/>
          <p:nvPr/>
        </p:nvSpPr>
        <p:spPr>
          <a:xfrm>
            <a:off x="167743" y="152400"/>
            <a:ext cx="5165197" cy="707886"/>
          </a:xfrm>
          <a:prstGeom prst="rect">
            <a:avLst/>
          </a:prstGeom>
          <a:noFill/>
        </p:spPr>
        <p:txBody>
          <a:bodyPr wrap="none" rtlCol="0">
            <a:spAutoFit/>
          </a:bodyPr>
          <a:lstStyle/>
          <a:p>
            <a:pPr algn="ctr"/>
            <a:r>
              <a:rPr lang="en-US" sz="4000" b="1">
                <a:solidFill>
                  <a:srgbClr val="FF0000"/>
                </a:solidFill>
                <a:latin typeface="Calibri" panose="020F0502020204030204" pitchFamily="34" charset="0"/>
              </a:rPr>
              <a:t>Minor Controls</a:t>
            </a:r>
            <a:r>
              <a:rPr lang="en-US" sz="4000">
                <a:solidFill>
                  <a:srgbClr val="FF0000"/>
                </a:solidFill>
                <a:latin typeface="Calibri" panose="020F0502020204030204" pitchFamily="34" charset="0"/>
              </a:rPr>
              <a:t> </a:t>
            </a:r>
            <a:r>
              <a:rPr lang="en-US" sz="4000">
                <a:latin typeface="Calibri" panose="020F0502020204030204" pitchFamily="34" charset="0"/>
              </a:rPr>
              <a:t>– </a:t>
            </a:r>
            <a:r>
              <a:rPr lang="en-US" sz="3600" i="1">
                <a:latin typeface="Calibri" panose="020F0502020204030204" pitchFamily="34" charset="0"/>
              </a:rPr>
              <a:t>contd.</a:t>
            </a:r>
          </a:p>
        </p:txBody>
      </p:sp>
    </p:spTree>
    <p:extLst>
      <p:ext uri="{BB962C8B-B14F-4D97-AF65-F5344CB8AC3E}">
        <p14:creationId xmlns:p14="http://schemas.microsoft.com/office/powerpoint/2010/main" val="25853951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329A55-646C-42D4-9C0B-D39A3580DCF8}"/>
              </a:ext>
            </a:extLst>
          </p:cNvPr>
          <p:cNvSpPr/>
          <p:nvPr/>
        </p:nvSpPr>
        <p:spPr>
          <a:xfrm>
            <a:off x="0" y="1143000"/>
            <a:ext cx="9067800" cy="5632311"/>
          </a:xfrm>
          <a:prstGeom prst="rect">
            <a:avLst/>
          </a:prstGeom>
        </p:spPr>
        <p:txBody>
          <a:bodyPr wrap="square">
            <a:spAutoFit/>
          </a:bodyPr>
          <a:lstStyle/>
          <a:p>
            <a:r>
              <a:rPr lang="en-GB" sz="2400" b="1" spc="-25">
                <a:solidFill>
                  <a:srgbClr val="FF0000"/>
                </a:solidFill>
                <a:latin typeface="Calibri" panose="020F0502020204030204" pitchFamily="34" charset="0"/>
              </a:rPr>
              <a:t>Head Lights &amp; Switches</a:t>
            </a:r>
            <a:endPar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Head Light is switched “ON” by rotating Switch KNOB to second setting</a:t>
            </a: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Headlights should be focussed properly as per specification.</a:t>
            </a: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High/Low Beam adjustment is done by flipping the switch “UP/DOWN”</a:t>
            </a: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Low Beam to be used for city Driving &amp; High Beam on Highway Driving.</a:t>
            </a: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When the oncoming vehicle is less than 250Metres, Driver should switch to Low Beam.</a:t>
            </a:r>
          </a:p>
          <a:p>
            <a:pPr marL="342900" marR="0" lvl="0" indent="-342900">
              <a:spcBef>
                <a:spcPts val="0"/>
              </a:spcBef>
              <a:spcAft>
                <a:spcPts val="0"/>
              </a:spcAft>
              <a:buFont typeface="+mj-lt"/>
              <a:buAutoNum type="arabicPeriod"/>
            </a:pPr>
            <a:r>
              <a:rPr lang="en-US" sz="2400">
                <a:latin typeface="Calibri" panose="020F0502020204030204" pitchFamily="34" charset="0"/>
              </a:rPr>
              <a:t>The Head Light Switches should be within easy reach of the drivers.</a:t>
            </a:r>
          </a:p>
          <a:p>
            <a:pPr marL="342900" marR="0" lvl="0" indent="-342900">
              <a:spcBef>
                <a:spcPts val="0"/>
              </a:spcBef>
              <a:spcAft>
                <a:spcPts val="0"/>
              </a:spcAft>
              <a:buFont typeface="+mj-lt"/>
              <a:buAutoNum type="arabicPeriod"/>
            </a:pPr>
            <a:r>
              <a:rPr lang="en-US" sz="2400">
                <a:latin typeface="Calibri" panose="020F0502020204030204" pitchFamily="34" charset="0"/>
              </a:rPr>
              <a:t>Headlights should be neatly cleaned. &amp; secured in the front without shaking.</a:t>
            </a:r>
          </a:p>
          <a:p>
            <a:pPr marL="342900" marR="0" lvl="0" indent="-342900">
              <a:spcBef>
                <a:spcPts val="0"/>
              </a:spcBef>
              <a:spcAft>
                <a:spcPts val="0"/>
              </a:spcAft>
              <a:buFont typeface="+mj-lt"/>
              <a:buAutoNum type="arabicPeriod"/>
            </a:pPr>
            <a:r>
              <a:rPr lang="en-US" sz="2400">
                <a:latin typeface="Calibri" panose="020F0502020204030204" pitchFamily="34" charset="0"/>
              </a:rPr>
              <a:t>Check the Head Lights daily &amp; change the head light bulb immediately if found fused, advisable to have spare Bulbs with the vehicle.</a:t>
            </a:r>
          </a:p>
          <a:p>
            <a:pPr marL="342900" marR="0" lvl="0" indent="-342900">
              <a:spcBef>
                <a:spcPts val="0"/>
              </a:spcBef>
              <a:spcAft>
                <a:spcPts val="0"/>
              </a:spcAft>
              <a:buFont typeface="+mj-lt"/>
              <a:buAutoNum type="arabicPeriod"/>
            </a:pPr>
            <a:r>
              <a:rPr lang="en-US" sz="2400">
                <a:latin typeface="Calibri" panose="020F0502020204030204" pitchFamily="34" charset="0"/>
              </a:rPr>
              <a:t>Incase of adjustable Head lamp system, head light Beam to be adjusted (between 0,1,2,3,4) as per visibility requirement.</a:t>
            </a:r>
          </a:p>
        </p:txBody>
      </p:sp>
      <p:sp>
        <p:nvSpPr>
          <p:cNvPr id="3" name="TextBox 2"/>
          <p:cNvSpPr txBox="1"/>
          <p:nvPr/>
        </p:nvSpPr>
        <p:spPr>
          <a:xfrm>
            <a:off x="167743" y="152400"/>
            <a:ext cx="5165197" cy="707886"/>
          </a:xfrm>
          <a:prstGeom prst="rect">
            <a:avLst/>
          </a:prstGeom>
          <a:noFill/>
        </p:spPr>
        <p:txBody>
          <a:bodyPr wrap="none" rtlCol="0">
            <a:spAutoFit/>
          </a:bodyPr>
          <a:lstStyle/>
          <a:p>
            <a:pPr algn="ctr"/>
            <a:r>
              <a:rPr lang="en-US" sz="4000" b="1">
                <a:solidFill>
                  <a:srgbClr val="FF0000"/>
                </a:solidFill>
                <a:latin typeface="Calibri" panose="020F0502020204030204" pitchFamily="34" charset="0"/>
              </a:rPr>
              <a:t>Minor Controls</a:t>
            </a:r>
            <a:r>
              <a:rPr lang="en-US" sz="4000">
                <a:solidFill>
                  <a:srgbClr val="FF0000"/>
                </a:solidFill>
                <a:latin typeface="Calibri" panose="020F0502020204030204" pitchFamily="34" charset="0"/>
              </a:rPr>
              <a:t> </a:t>
            </a:r>
            <a:r>
              <a:rPr lang="en-US" sz="4000">
                <a:latin typeface="Calibri" panose="020F0502020204030204" pitchFamily="34" charset="0"/>
              </a:rPr>
              <a:t>– </a:t>
            </a:r>
            <a:r>
              <a:rPr lang="en-US" sz="3600" i="1">
                <a:latin typeface="Calibri" panose="020F0502020204030204" pitchFamily="34" charset="0"/>
              </a:rPr>
              <a:t>contd.</a:t>
            </a:r>
          </a:p>
        </p:txBody>
      </p:sp>
    </p:spTree>
    <p:extLst>
      <p:ext uri="{BB962C8B-B14F-4D97-AF65-F5344CB8AC3E}">
        <p14:creationId xmlns:p14="http://schemas.microsoft.com/office/powerpoint/2010/main" val="14582990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5BA839E-5A96-4613-87DD-7EFDEB9D27F9}"/>
              </a:ext>
            </a:extLst>
          </p:cNvPr>
          <p:cNvSpPr/>
          <p:nvPr/>
        </p:nvSpPr>
        <p:spPr>
          <a:xfrm>
            <a:off x="0" y="1143000"/>
            <a:ext cx="9144000" cy="3847207"/>
          </a:xfrm>
          <a:prstGeom prst="rect">
            <a:avLst/>
          </a:prstGeom>
        </p:spPr>
        <p:txBody>
          <a:bodyPr wrap="square">
            <a:spAutoFit/>
          </a:bodyPr>
          <a:lstStyle/>
          <a:p>
            <a:pPr algn="just"/>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Horn</a:t>
            </a: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 horn is sound making device used in Vehicle to warn of the vehicle’s approach or presence.</a:t>
            </a: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Loud horns and threatening sound horns should not be fitted in the vehicles.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use horn unnecessarily.</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Never use air horn in horn prohibited areas like within city limits, near hospitals, education institutions and offices etc.</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Never blow horn near cyclists and animal drawn carts.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fit two or more horns in a single vehicle and threaten others.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blow horn continuously.</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there is an electrical defect and horn sounds continuously park the vehicle on the roadside and rectify the defect.</a:t>
            </a:r>
            <a:endParaRPr lang="en-US" sz="20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TextBox 2"/>
          <p:cNvSpPr txBox="1"/>
          <p:nvPr/>
        </p:nvSpPr>
        <p:spPr>
          <a:xfrm>
            <a:off x="167743" y="152400"/>
            <a:ext cx="5165197" cy="707886"/>
          </a:xfrm>
          <a:prstGeom prst="rect">
            <a:avLst/>
          </a:prstGeom>
          <a:noFill/>
        </p:spPr>
        <p:txBody>
          <a:bodyPr wrap="none" rtlCol="0">
            <a:spAutoFit/>
          </a:bodyPr>
          <a:lstStyle/>
          <a:p>
            <a:pPr algn="ctr"/>
            <a:r>
              <a:rPr lang="en-US" sz="4000" b="1">
                <a:solidFill>
                  <a:srgbClr val="FF0000"/>
                </a:solidFill>
                <a:latin typeface="Calibri" panose="020F0502020204030204" pitchFamily="34" charset="0"/>
              </a:rPr>
              <a:t>Minor Controls</a:t>
            </a:r>
            <a:r>
              <a:rPr lang="en-US" sz="4000">
                <a:solidFill>
                  <a:srgbClr val="FF0000"/>
                </a:solidFill>
                <a:latin typeface="Calibri" panose="020F0502020204030204" pitchFamily="34" charset="0"/>
              </a:rPr>
              <a:t> </a:t>
            </a:r>
            <a:r>
              <a:rPr lang="en-US" sz="4000">
                <a:latin typeface="Calibri" panose="020F0502020204030204" pitchFamily="34" charset="0"/>
              </a:rPr>
              <a:t>– </a:t>
            </a:r>
            <a:r>
              <a:rPr lang="en-US" sz="3600" i="1">
                <a:latin typeface="Calibri" panose="020F0502020204030204" pitchFamily="34" charset="0"/>
              </a:rPr>
              <a:t>contd.</a:t>
            </a:r>
          </a:p>
        </p:txBody>
      </p:sp>
      <p:pic>
        <p:nvPicPr>
          <p:cNvPr id="4" name="Picture 3"/>
          <p:cNvPicPr>
            <a:picLocks noChangeAspect="1"/>
          </p:cNvPicPr>
          <p:nvPr/>
        </p:nvPicPr>
        <p:blipFill rotWithShape="1">
          <a:blip r:embed="rId3"/>
          <a:srcRect l="8000" t="3335" r="19000" b="32457"/>
          <a:stretch/>
        </p:blipFill>
        <p:spPr>
          <a:xfrm>
            <a:off x="5486400" y="4648200"/>
            <a:ext cx="3158490" cy="2083576"/>
          </a:xfrm>
          <a:prstGeom prst="rect">
            <a:avLst/>
          </a:prstGeom>
        </p:spPr>
      </p:pic>
    </p:spTree>
    <p:extLst>
      <p:ext uri="{BB962C8B-B14F-4D97-AF65-F5344CB8AC3E}">
        <p14:creationId xmlns:p14="http://schemas.microsoft.com/office/powerpoint/2010/main" val="2146546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FAB40B-1269-4A33-942D-6A5F53A6B1C7}"/>
              </a:ext>
            </a:extLst>
          </p:cNvPr>
          <p:cNvSpPr/>
          <p:nvPr/>
        </p:nvSpPr>
        <p:spPr>
          <a:xfrm>
            <a:off x="2290131" y="2895600"/>
            <a:ext cx="3765325" cy="1200329"/>
          </a:xfrm>
          <a:prstGeom prst="rect">
            <a:avLst/>
          </a:prstGeom>
        </p:spPr>
        <p:txBody>
          <a:bodyPr wrap="none">
            <a:spAutoFit/>
          </a:bodyPr>
          <a:lstStyle/>
          <a:p>
            <a:pPr algn="ctr"/>
            <a:r>
              <a:rPr lang="en-US" sz="3600" b="1" u="sng">
                <a:solidFill>
                  <a:srgbClr val="FF0000"/>
                </a:solidFill>
                <a:latin typeface="Calibri" panose="020F0502020204030204" pitchFamily="34" charset="0"/>
              </a:rPr>
              <a:t>SECTION-A :</a:t>
            </a:r>
          </a:p>
          <a:p>
            <a:pPr algn="ctr"/>
            <a:r>
              <a:rPr lang="en-US" sz="3600" b="1" u="sng">
                <a:solidFill>
                  <a:srgbClr val="FF0000"/>
                </a:solidFill>
                <a:latin typeface="Calibri" panose="020F0502020204030204" pitchFamily="34" charset="0"/>
              </a:rPr>
              <a:t>DRIVING THEORY-I</a:t>
            </a:r>
          </a:p>
        </p:txBody>
      </p:sp>
    </p:spTree>
    <p:extLst>
      <p:ext uri="{BB962C8B-B14F-4D97-AF65-F5344CB8AC3E}">
        <p14:creationId xmlns:p14="http://schemas.microsoft.com/office/powerpoint/2010/main" val="15806798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C02162-66C2-46F6-99C0-6F022AFA550F}"/>
              </a:ext>
            </a:extLst>
          </p:cNvPr>
          <p:cNvSpPr/>
          <p:nvPr/>
        </p:nvSpPr>
        <p:spPr>
          <a:xfrm>
            <a:off x="152400" y="1219200"/>
            <a:ext cx="8534400" cy="3785652"/>
          </a:xfrm>
          <a:prstGeom prst="rect">
            <a:avLst/>
          </a:prstGeom>
        </p:spPr>
        <p:txBody>
          <a:bodyPr wrap="square">
            <a:spAutoFit/>
          </a:bodyPr>
          <a:lstStyle/>
          <a:p>
            <a:pPr algn="just"/>
            <a:r>
              <a:rPr lang="en-GB" sz="2400" b="1" spc="-25">
                <a:solidFill>
                  <a:srgbClr val="FF0000"/>
                </a:solidFill>
                <a:latin typeface="Bookman Old Style" panose="02050604050505020204" pitchFamily="18" charset="0"/>
              </a:rPr>
              <a:t>Direction Indicators</a:t>
            </a:r>
            <a:endParaRPr lang="en-GB" sz="2400"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400"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Use the indicators only you need them</a:t>
            </a:r>
            <a:endParaRPr lang="en-US" sz="2400" spc="-25">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400"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Give enough time before changing direction and switch on indicators sufficiently before you change your course.</a:t>
            </a:r>
            <a:endParaRPr lang="en-US" sz="2400" spc="-25">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400"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Cancel the indicator immediately once you have changed your course.</a:t>
            </a:r>
            <a:endParaRPr lang="en-US" sz="2400" spc="-25">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mj-lt"/>
              <a:buAutoNum type="arabicPeriod"/>
            </a:pPr>
            <a:r>
              <a:rPr lang="en-GB" sz="2400"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Never switch on right side indicator to allow some one to over take you. It is one of the wrong practice that is followed in our country.</a:t>
            </a:r>
            <a:r>
              <a:rPr lang="en-GB" sz="2400" b="1"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 </a:t>
            </a:r>
            <a:endParaRPr lang="en-US" sz="2400" spc="-25">
              <a:latin typeface="Arial" panose="020B0604020202020204" pitchFamily="34" charset="0"/>
              <a:ea typeface="Times New Roman" panose="02020603050405020304" pitchFamily="18" charset="0"/>
              <a:cs typeface="Times New Roman" panose="02020603050405020304" pitchFamily="18" charset="0"/>
            </a:endParaRPr>
          </a:p>
        </p:txBody>
      </p:sp>
      <p:sp>
        <p:nvSpPr>
          <p:cNvPr id="4" name="TextBox 3"/>
          <p:cNvSpPr txBox="1"/>
          <p:nvPr/>
        </p:nvSpPr>
        <p:spPr>
          <a:xfrm>
            <a:off x="167743" y="152400"/>
            <a:ext cx="5165197" cy="707886"/>
          </a:xfrm>
          <a:prstGeom prst="rect">
            <a:avLst/>
          </a:prstGeom>
          <a:noFill/>
        </p:spPr>
        <p:txBody>
          <a:bodyPr wrap="none" rtlCol="0">
            <a:spAutoFit/>
          </a:bodyPr>
          <a:lstStyle/>
          <a:p>
            <a:pPr algn="ctr"/>
            <a:r>
              <a:rPr lang="en-US" sz="4000" b="1" i="1">
                <a:solidFill>
                  <a:srgbClr val="FF0000"/>
                </a:solidFill>
                <a:latin typeface="Calibri" panose="020F0502020204030204" pitchFamily="34" charset="0"/>
              </a:rPr>
              <a:t>Minor Controls</a:t>
            </a:r>
            <a:r>
              <a:rPr lang="en-US" sz="4000" i="1">
                <a:solidFill>
                  <a:srgbClr val="FF0000"/>
                </a:solidFill>
                <a:latin typeface="Calibri" panose="020F0502020204030204" pitchFamily="34" charset="0"/>
              </a:rPr>
              <a:t> – </a:t>
            </a:r>
            <a:r>
              <a:rPr lang="en-US" sz="3600" i="1">
                <a:solidFill>
                  <a:srgbClr val="FF0000"/>
                </a:solidFill>
                <a:latin typeface="Calibri" panose="020F0502020204030204" pitchFamily="34" charset="0"/>
              </a:rPr>
              <a:t>contd.</a:t>
            </a:r>
          </a:p>
        </p:txBody>
      </p:sp>
    </p:spTree>
    <p:extLst>
      <p:ext uri="{BB962C8B-B14F-4D97-AF65-F5344CB8AC3E}">
        <p14:creationId xmlns:p14="http://schemas.microsoft.com/office/powerpoint/2010/main" val="11815098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3A1F7AE-034E-4254-ABC5-14DCA8654D0C}"/>
              </a:ext>
            </a:extLst>
          </p:cNvPr>
          <p:cNvSpPr/>
          <p:nvPr/>
        </p:nvSpPr>
        <p:spPr>
          <a:xfrm>
            <a:off x="167743" y="1143000"/>
            <a:ext cx="8747657" cy="2308324"/>
          </a:xfrm>
          <a:prstGeom prst="rect">
            <a:avLst/>
          </a:prstGeom>
        </p:spPr>
        <p:txBody>
          <a:bodyPr wrap="square">
            <a:spAutoFit/>
          </a:bodyPr>
          <a:lstStyle/>
          <a:p>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Starter/Ignition Switch</a:t>
            </a:r>
            <a:r>
              <a:rPr lang="en-GB"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Ignition Switch is used to start the engine.</a:t>
            </a: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Don’t use the starter switch, for more than five seconds at a time.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Give 30 seconds gap between each attempt.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Continuous usage of ignition switch can lead damage of starter motor and discharging of Vehicle Battery.</a:t>
            </a:r>
            <a:endParaRPr lang="en-US" sz="24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TextBox 3"/>
          <p:cNvSpPr txBox="1"/>
          <p:nvPr/>
        </p:nvSpPr>
        <p:spPr>
          <a:xfrm>
            <a:off x="167743" y="152400"/>
            <a:ext cx="5165197" cy="707886"/>
          </a:xfrm>
          <a:prstGeom prst="rect">
            <a:avLst/>
          </a:prstGeom>
          <a:noFill/>
        </p:spPr>
        <p:txBody>
          <a:bodyPr wrap="none" rtlCol="0">
            <a:spAutoFit/>
          </a:bodyPr>
          <a:lstStyle/>
          <a:p>
            <a:pPr algn="ctr"/>
            <a:r>
              <a:rPr lang="en-US" sz="4000" b="1">
                <a:solidFill>
                  <a:srgbClr val="FF0000"/>
                </a:solidFill>
                <a:latin typeface="Calibri" panose="020F0502020204030204" pitchFamily="34" charset="0"/>
              </a:rPr>
              <a:t>Minor Controls</a:t>
            </a:r>
            <a:r>
              <a:rPr lang="en-US" sz="4000">
                <a:solidFill>
                  <a:srgbClr val="FF0000"/>
                </a:solidFill>
                <a:latin typeface="Calibri" panose="020F0502020204030204" pitchFamily="34" charset="0"/>
              </a:rPr>
              <a:t> – </a:t>
            </a:r>
            <a:r>
              <a:rPr lang="en-US" sz="3600" i="1">
                <a:solidFill>
                  <a:srgbClr val="FF0000"/>
                </a:solidFill>
                <a:latin typeface="Calibri" panose="020F0502020204030204" pitchFamily="34" charset="0"/>
              </a:rPr>
              <a:t>contd</a:t>
            </a:r>
            <a:r>
              <a:rPr lang="en-US" sz="3600" i="1">
                <a:latin typeface="Calibri" panose="020F0502020204030204" pitchFamily="34" charset="0"/>
              </a:rPr>
              <a:t>.</a:t>
            </a:r>
          </a:p>
        </p:txBody>
      </p:sp>
      <p:pic>
        <p:nvPicPr>
          <p:cNvPr id="2" name="Picture 1"/>
          <p:cNvPicPr>
            <a:picLocks noChangeAspect="1"/>
          </p:cNvPicPr>
          <p:nvPr/>
        </p:nvPicPr>
        <p:blipFill rotWithShape="1">
          <a:blip r:embed="rId3"/>
          <a:srcRect l="18076" r="18075" b="18333"/>
          <a:stretch/>
        </p:blipFill>
        <p:spPr>
          <a:xfrm>
            <a:off x="4419599" y="3454212"/>
            <a:ext cx="4512129" cy="3251387"/>
          </a:xfrm>
          <a:prstGeom prst="rect">
            <a:avLst/>
          </a:prstGeom>
        </p:spPr>
      </p:pic>
    </p:spTree>
    <p:extLst>
      <p:ext uri="{BB962C8B-B14F-4D97-AF65-F5344CB8AC3E}">
        <p14:creationId xmlns:p14="http://schemas.microsoft.com/office/powerpoint/2010/main" val="2994145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1C509E7-C32F-429B-A346-AE2327FB210E}"/>
              </a:ext>
            </a:extLst>
          </p:cNvPr>
          <p:cNvSpPr/>
          <p:nvPr/>
        </p:nvSpPr>
        <p:spPr>
          <a:xfrm>
            <a:off x="0" y="1143000"/>
            <a:ext cx="9144000" cy="5632311"/>
          </a:xfrm>
          <a:prstGeom prst="rect">
            <a:avLst/>
          </a:prstGeom>
        </p:spPr>
        <p:txBody>
          <a:bodyPr wrap="square">
            <a:spAutoFit/>
          </a:bodyPr>
          <a:lstStyle/>
          <a:p>
            <a:r>
              <a:rPr lang="en-GB" sz="2400" b="1" u="sng"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Instrument Panel</a:t>
            </a:r>
            <a:r>
              <a:rPr lang="en-US" sz="2400" spc="-25">
                <a:latin typeface="Calibri" panose="020F0502020204030204" pitchFamily="34" charset="0"/>
                <a:ea typeface="Times New Roman" panose="02020603050405020304" pitchFamily="18" charset="0"/>
                <a:cs typeface="Times New Roman" panose="02020603050405020304" pitchFamily="18" charset="0"/>
              </a:rPr>
              <a:t>: </a:t>
            </a: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The following are the contends of the instrument panel:</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Tacho Meter</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Oil pressure gauge/Indicator</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Engine temperature gauge/Indicator</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Ammeter/ Battery Charge Indicator Light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Speedo – meter, Odometer, Trip meter</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Fuel gauge</a:t>
            </a: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Navigation LCD Screen with Vehicle Infotronics (where ever applicable)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Hazard warning switch</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Electrical main line switch and other switches.</a:t>
            </a: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EBS switch </a:t>
            </a: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Tell tale indicators</a:t>
            </a: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Air Pressure gauge (where ever applicable &amp; only in case of Vehicle with Air Brakes)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TextBox 3"/>
          <p:cNvSpPr txBox="1"/>
          <p:nvPr/>
        </p:nvSpPr>
        <p:spPr>
          <a:xfrm>
            <a:off x="167743" y="152400"/>
            <a:ext cx="5165197" cy="707886"/>
          </a:xfrm>
          <a:prstGeom prst="rect">
            <a:avLst/>
          </a:prstGeom>
          <a:noFill/>
        </p:spPr>
        <p:txBody>
          <a:bodyPr wrap="none" rtlCol="0">
            <a:spAutoFit/>
          </a:bodyPr>
          <a:lstStyle/>
          <a:p>
            <a:pPr algn="ctr"/>
            <a:r>
              <a:rPr lang="en-US" sz="4000" b="1">
                <a:solidFill>
                  <a:srgbClr val="FF0000"/>
                </a:solidFill>
                <a:latin typeface="Calibri" panose="020F0502020204030204" pitchFamily="34" charset="0"/>
              </a:rPr>
              <a:t>Minor Controls</a:t>
            </a:r>
            <a:r>
              <a:rPr lang="en-US" sz="4000">
                <a:solidFill>
                  <a:srgbClr val="FF0000"/>
                </a:solidFill>
                <a:latin typeface="Calibri" panose="020F0502020204030204" pitchFamily="34" charset="0"/>
              </a:rPr>
              <a:t> </a:t>
            </a:r>
            <a:r>
              <a:rPr lang="en-US" sz="4000">
                <a:latin typeface="Calibri" panose="020F0502020204030204" pitchFamily="34" charset="0"/>
              </a:rPr>
              <a:t>– </a:t>
            </a:r>
            <a:r>
              <a:rPr lang="en-US" sz="3600" i="1">
                <a:latin typeface="Calibri" panose="020F0502020204030204" pitchFamily="34" charset="0"/>
              </a:rPr>
              <a:t>contd.</a:t>
            </a:r>
          </a:p>
        </p:txBody>
      </p:sp>
      <p:pic>
        <p:nvPicPr>
          <p:cNvPr id="2" name="Picture 1"/>
          <p:cNvPicPr>
            <a:picLocks noChangeAspect="1"/>
          </p:cNvPicPr>
          <p:nvPr/>
        </p:nvPicPr>
        <p:blipFill>
          <a:blip r:embed="rId3"/>
          <a:stretch>
            <a:fillRect/>
          </a:stretch>
        </p:blipFill>
        <p:spPr>
          <a:xfrm>
            <a:off x="5486400" y="1600200"/>
            <a:ext cx="3581400" cy="2476375"/>
          </a:xfrm>
          <a:prstGeom prst="rect">
            <a:avLst/>
          </a:prstGeom>
        </p:spPr>
      </p:pic>
    </p:spTree>
    <p:extLst>
      <p:ext uri="{BB962C8B-B14F-4D97-AF65-F5344CB8AC3E}">
        <p14:creationId xmlns:p14="http://schemas.microsoft.com/office/powerpoint/2010/main" val="29827980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5B34AAE-34A8-41A2-B3D3-1D4377F93FDD}"/>
              </a:ext>
            </a:extLst>
          </p:cNvPr>
          <p:cNvSpPr/>
          <p:nvPr/>
        </p:nvSpPr>
        <p:spPr>
          <a:xfrm>
            <a:off x="2362200" y="3124200"/>
            <a:ext cx="5047571" cy="646331"/>
          </a:xfrm>
          <a:prstGeom prst="rect">
            <a:avLst/>
          </a:prstGeom>
        </p:spPr>
        <p:txBody>
          <a:bodyPr wrap="square">
            <a:spAutoFit/>
          </a:bodyPr>
          <a:lstStyle/>
          <a:p>
            <a:r>
              <a:rPr lang="en-US" sz="3600" b="1" u="sng">
                <a:solidFill>
                  <a:srgbClr val="FF0000"/>
                </a:solidFill>
                <a:latin typeface="Calibri" panose="020F0502020204030204" pitchFamily="34" charset="0"/>
              </a:rPr>
              <a:t>3. Pre-driving Checks </a:t>
            </a:r>
          </a:p>
        </p:txBody>
      </p:sp>
    </p:spTree>
    <p:extLst>
      <p:ext uri="{BB962C8B-B14F-4D97-AF65-F5344CB8AC3E}">
        <p14:creationId xmlns:p14="http://schemas.microsoft.com/office/powerpoint/2010/main" val="16650028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43C6BB-D4A6-4B95-AEC5-6EFEAA4B1949}"/>
              </a:ext>
            </a:extLst>
          </p:cNvPr>
          <p:cNvSpPr/>
          <p:nvPr/>
        </p:nvSpPr>
        <p:spPr>
          <a:xfrm>
            <a:off x="76200" y="1228665"/>
            <a:ext cx="8915400" cy="5324535"/>
          </a:xfrm>
          <a:prstGeom prst="rect">
            <a:avLst/>
          </a:prstGeom>
        </p:spPr>
        <p:txBody>
          <a:bodyPr wrap="square">
            <a:spAutoFit/>
          </a:bodyPr>
          <a:lstStyle/>
          <a:p>
            <a:r>
              <a:rPr lang="en-GB" sz="2000" b="1" spc="-25">
                <a:solidFill>
                  <a:srgbClr val="FF0000"/>
                </a:solidFill>
                <a:latin typeface="Calibri" panose="020F0502020204030204" pitchFamily="34" charset="0"/>
              </a:rPr>
              <a:t>A- VEHICLE PRE-CHECKS</a:t>
            </a:r>
            <a:endParaRPr lang="en-US" sz="2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FUEL LEVEL</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RADIATOR WATER / COOLANT</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TYRE PRESSURE</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ENGINE OIL LEVEL</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FAN BELT TENSION</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WHEEL NUT,STEERING NUT TIGHTNESS ETC.</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BATTERY CONNECTIONS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CLEAN FRONT AND REAR GLASS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CHECK OIL LEAK/ FUEL LEAK/ AIR LEAK &amp; COOLANT LEAK</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CHECK STEERING JOINTS, STEERING OIL,CAB &amp; BODY</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CHECK HEAD LIGHTS, WIPER MOTOR, INDICATOR,HORN &amp; FUSES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CHECK BRAKE, CLUTCH PEDAL PLAY</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CHECK INSTRUMENTS IN PANEL BOARDS.</a:t>
            </a: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CHECK ADBLUE LEVEL ( For Diesel Vehicle) </a:t>
            </a: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VEHICLE DOCUMENTS</a:t>
            </a: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CHECK SPARE WHEEL &amp; TOOL KIT AVAILABILITY &amp; THEIR CONDITIONS.</a:t>
            </a:r>
          </a:p>
        </p:txBody>
      </p:sp>
      <p:sp>
        <p:nvSpPr>
          <p:cNvPr id="3" name="Rectangle 2">
            <a:extLst>
              <a:ext uri="{FF2B5EF4-FFF2-40B4-BE49-F238E27FC236}">
                <a16:creationId xmlns:a16="http://schemas.microsoft.com/office/drawing/2014/main" id="{95B34AAE-34A8-41A2-B3D3-1D4377F93FDD}"/>
              </a:ext>
            </a:extLst>
          </p:cNvPr>
          <p:cNvSpPr/>
          <p:nvPr/>
        </p:nvSpPr>
        <p:spPr>
          <a:xfrm>
            <a:off x="152400" y="228600"/>
            <a:ext cx="5047571" cy="646331"/>
          </a:xfrm>
          <a:prstGeom prst="rect">
            <a:avLst/>
          </a:prstGeom>
        </p:spPr>
        <p:txBody>
          <a:bodyPr wrap="square">
            <a:spAutoFit/>
          </a:bodyPr>
          <a:lstStyle/>
          <a:p>
            <a:r>
              <a:rPr lang="en-US" sz="3600" b="1">
                <a:solidFill>
                  <a:srgbClr val="FF0000"/>
                </a:solidFill>
                <a:latin typeface="Calibri" panose="020F0502020204030204" pitchFamily="34" charset="0"/>
              </a:rPr>
              <a:t>Pre-driving Checks </a:t>
            </a:r>
          </a:p>
        </p:txBody>
      </p:sp>
    </p:spTree>
    <p:extLst>
      <p:ext uri="{BB962C8B-B14F-4D97-AF65-F5344CB8AC3E}">
        <p14:creationId xmlns:p14="http://schemas.microsoft.com/office/powerpoint/2010/main" val="8006146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ChangeArrowheads="1"/>
          </p:cNvSpPr>
          <p:nvPr/>
        </p:nvSpPr>
        <p:spPr bwMode="auto">
          <a:xfrm>
            <a:off x="76200" y="1219200"/>
            <a:ext cx="8915400" cy="4878259"/>
          </a:xfrm>
          <a:prstGeom prst="rect">
            <a:avLst/>
          </a:prstGeom>
          <a:noFill/>
          <a:ln w="9525">
            <a:noFill/>
            <a:miter lim="800000"/>
            <a:headEnd/>
            <a:tailEnd/>
          </a:ln>
        </p:spPr>
        <p:txBody>
          <a:bodyPr wrap="square">
            <a:spAutoFit/>
          </a:bodyPr>
          <a:lstStyle/>
          <a:p>
            <a:pPr eaLnBrk="1" hangingPunct="1">
              <a:lnSpc>
                <a:spcPct val="150000"/>
              </a:lnSpc>
              <a:defRPr/>
            </a:pPr>
            <a:r>
              <a:rPr lang="en-IN" sz="2400" b="1">
                <a:solidFill>
                  <a:srgbClr val="FF0000"/>
                </a:solidFill>
                <a:latin typeface="Calibri" panose="020F0502020204030204" pitchFamily="34" charset="0"/>
                <a:cs typeface="Times New Roman" pitchFamily="18" charset="0"/>
              </a:rPr>
              <a:t>B – Before Boarding the Vehicle</a:t>
            </a:r>
            <a:r>
              <a:rPr lang="en-IN" sz="2400" b="1">
                <a:latin typeface="Calibri" panose="020F0502020204030204" pitchFamily="34" charset="0"/>
                <a:cs typeface="Times New Roman" pitchFamily="18" charset="0"/>
              </a:rPr>
              <a:t> </a:t>
            </a:r>
          </a:p>
          <a:p>
            <a:pPr eaLnBrk="1" hangingPunct="1">
              <a:lnSpc>
                <a:spcPct val="150000"/>
              </a:lnSpc>
              <a:defRPr/>
            </a:pPr>
            <a:r>
              <a:rPr lang="en-IN" sz="2200" b="1">
                <a:solidFill>
                  <a:srgbClr val="FF0000"/>
                </a:solidFill>
                <a:latin typeface="Calibri" panose="020F0502020204030204" pitchFamily="34" charset="0"/>
                <a:cs typeface="Times New Roman" pitchFamily="18" charset="0"/>
              </a:rPr>
              <a:t>1.Before Sitting on the Driver Seat</a:t>
            </a:r>
          </a:p>
          <a:p>
            <a:pPr marL="342900" indent="-342900" eaLnBrk="1" hangingPunct="1">
              <a:lnSpc>
                <a:spcPct val="150000"/>
              </a:lnSpc>
              <a:buFont typeface="Wingdings" panose="05000000000000000000" pitchFamily="2" charset="2"/>
              <a:buChar char="ü"/>
              <a:defRPr/>
            </a:pPr>
            <a:r>
              <a:rPr lang="en-IN" sz="2200">
                <a:latin typeface="Calibri" panose="020F0502020204030204" pitchFamily="34" charset="0"/>
                <a:cs typeface="Times New Roman" pitchFamily="18" charset="0"/>
              </a:rPr>
              <a:t>First aid box. </a:t>
            </a:r>
          </a:p>
          <a:p>
            <a:pPr marL="342900" indent="-342900" eaLnBrk="1" hangingPunct="1">
              <a:lnSpc>
                <a:spcPct val="150000"/>
              </a:lnSpc>
              <a:buFont typeface="Wingdings" panose="05000000000000000000" pitchFamily="2" charset="2"/>
              <a:buChar char="ü"/>
              <a:defRPr/>
            </a:pPr>
            <a:r>
              <a:rPr lang="en-IN" sz="2200">
                <a:latin typeface="Calibri" panose="020F0502020204030204" pitchFamily="34" charset="0"/>
                <a:cs typeface="Times New Roman" pitchFamily="18" charset="0"/>
              </a:rPr>
              <a:t>Warning triangle. </a:t>
            </a:r>
          </a:p>
          <a:p>
            <a:pPr marL="342900" indent="-342900" eaLnBrk="1" hangingPunct="1">
              <a:lnSpc>
                <a:spcPct val="150000"/>
              </a:lnSpc>
              <a:buFont typeface="Wingdings" panose="05000000000000000000" pitchFamily="2" charset="2"/>
              <a:buChar char="ü"/>
              <a:defRPr/>
            </a:pPr>
            <a:r>
              <a:rPr lang="en-IN" sz="2200">
                <a:latin typeface="Calibri" panose="020F0502020204030204" pitchFamily="34" charset="0"/>
                <a:cs typeface="Times New Roman" pitchFamily="18" charset="0"/>
              </a:rPr>
              <a:t>Fire extinguisher.</a:t>
            </a:r>
          </a:p>
          <a:p>
            <a:pPr eaLnBrk="1" hangingPunct="1">
              <a:lnSpc>
                <a:spcPct val="150000"/>
              </a:lnSpc>
              <a:defRPr/>
            </a:pPr>
            <a:r>
              <a:rPr lang="en-IN" sz="2200" b="1">
                <a:solidFill>
                  <a:srgbClr val="FF0000"/>
                </a:solidFill>
                <a:latin typeface="Calibri" panose="020F0502020204030204" pitchFamily="34" charset="0"/>
                <a:cs typeface="Times New Roman" pitchFamily="18" charset="0"/>
              </a:rPr>
              <a:t>2. After Sitting on Seat</a:t>
            </a:r>
          </a:p>
          <a:p>
            <a:pPr marL="285750" indent="-285750" eaLnBrk="1" hangingPunct="1">
              <a:lnSpc>
                <a:spcPct val="150000"/>
              </a:lnSpc>
              <a:buFont typeface="Wingdings" panose="05000000000000000000" pitchFamily="2" charset="2"/>
              <a:buChar char="ü"/>
              <a:defRPr/>
            </a:pPr>
            <a:r>
              <a:rPr lang="en-IN" sz="2200">
                <a:latin typeface="Calibri" panose="020F0502020204030204" pitchFamily="34" charset="0"/>
                <a:cs typeface="Times New Roman" pitchFamily="18" charset="0"/>
              </a:rPr>
              <a:t>Driver seat Adjustment</a:t>
            </a:r>
          </a:p>
          <a:p>
            <a:pPr marL="285750" indent="-285750" eaLnBrk="1" hangingPunct="1">
              <a:lnSpc>
                <a:spcPct val="150000"/>
              </a:lnSpc>
              <a:buFont typeface="Wingdings" panose="05000000000000000000" pitchFamily="2" charset="2"/>
              <a:buChar char="ü"/>
              <a:defRPr/>
            </a:pPr>
            <a:r>
              <a:rPr lang="en-IN" sz="2200">
                <a:latin typeface="Calibri" panose="020F0502020204030204" pitchFamily="34" charset="0"/>
                <a:cs typeface="Times New Roman" pitchFamily="18" charset="0"/>
              </a:rPr>
              <a:t>Seat belt. </a:t>
            </a:r>
          </a:p>
          <a:p>
            <a:pPr marL="285750" indent="-285750" eaLnBrk="1" hangingPunct="1">
              <a:buFont typeface="Wingdings" panose="05000000000000000000" pitchFamily="2" charset="2"/>
              <a:buChar char="ü"/>
              <a:defRPr/>
            </a:pPr>
            <a:r>
              <a:rPr lang="en-IN" sz="2200">
                <a:latin typeface="Calibri" panose="020F0502020204030204" pitchFamily="34" charset="0"/>
                <a:cs typeface="Times New Roman" pitchFamily="18" charset="0"/>
              </a:rPr>
              <a:t>Setting of the rear view mirror.</a:t>
            </a:r>
          </a:p>
          <a:p>
            <a:pPr marL="285750" indent="-285750" eaLnBrk="1" hangingPunct="1">
              <a:buFont typeface="Wingdings" panose="05000000000000000000" pitchFamily="2" charset="2"/>
              <a:buChar char="ü"/>
              <a:defRPr/>
            </a:pPr>
            <a:r>
              <a:rPr lang="en-IN" sz="2200">
                <a:latin typeface="Calibri" panose="020F0502020204030204" pitchFamily="34" charset="0"/>
                <a:cs typeface="Times New Roman" pitchFamily="18" charset="0"/>
              </a:rPr>
              <a:t>Check for any foreign objects like bottles, loose items etc. near pedals. </a:t>
            </a:r>
          </a:p>
        </p:txBody>
      </p:sp>
      <p:sp>
        <p:nvSpPr>
          <p:cNvPr id="7" name="Rectangle 6">
            <a:extLst>
              <a:ext uri="{FF2B5EF4-FFF2-40B4-BE49-F238E27FC236}">
                <a16:creationId xmlns:a16="http://schemas.microsoft.com/office/drawing/2014/main" id="{95B34AAE-34A8-41A2-B3D3-1D4377F93FDD}"/>
              </a:ext>
            </a:extLst>
          </p:cNvPr>
          <p:cNvSpPr/>
          <p:nvPr/>
        </p:nvSpPr>
        <p:spPr>
          <a:xfrm>
            <a:off x="152400" y="228600"/>
            <a:ext cx="5047571" cy="646331"/>
          </a:xfrm>
          <a:prstGeom prst="rect">
            <a:avLst/>
          </a:prstGeom>
        </p:spPr>
        <p:txBody>
          <a:bodyPr wrap="square">
            <a:spAutoFit/>
          </a:bodyPr>
          <a:lstStyle/>
          <a:p>
            <a:r>
              <a:rPr lang="en-US" sz="3600" b="1">
                <a:solidFill>
                  <a:srgbClr val="FF0000"/>
                </a:solidFill>
                <a:latin typeface="Calibri" panose="020F0502020204030204" pitchFamily="34" charset="0"/>
              </a:rPr>
              <a:t>Pre-driving Checks </a:t>
            </a:r>
          </a:p>
        </p:txBody>
      </p:sp>
    </p:spTree>
    <p:extLst>
      <p:ext uri="{BB962C8B-B14F-4D97-AF65-F5344CB8AC3E}">
        <p14:creationId xmlns:p14="http://schemas.microsoft.com/office/powerpoint/2010/main" val="13825834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2400" y="1143000"/>
            <a:ext cx="8839200" cy="5447645"/>
          </a:xfrm>
          <a:prstGeom prst="rect">
            <a:avLst/>
          </a:prstGeom>
        </p:spPr>
        <p:txBody>
          <a:bodyPr wrap="square">
            <a:spAutoFit/>
          </a:bodyPr>
          <a:lstStyle/>
          <a:p>
            <a:pPr>
              <a:spcBef>
                <a:spcPct val="0"/>
              </a:spcBef>
            </a:pPr>
            <a:r>
              <a:rPr lang="en-IN" altLang="en-US" sz="2400" b="1">
                <a:solidFill>
                  <a:srgbClr val="FF0000"/>
                </a:solidFill>
                <a:latin typeface="Calibri" panose="020F0502020204030204" pitchFamily="34" charset="0"/>
              </a:rPr>
              <a:t>B -  After Boarding the Vehicle </a:t>
            </a:r>
          </a:p>
          <a:p>
            <a:pPr>
              <a:spcBef>
                <a:spcPct val="0"/>
              </a:spcBef>
            </a:pPr>
            <a:r>
              <a:rPr lang="en-IN" altLang="en-US" sz="2400" b="1">
                <a:solidFill>
                  <a:srgbClr val="FF0000"/>
                </a:solidFill>
                <a:latin typeface="Calibri" panose="020F0502020204030204" pitchFamily="34" charset="0"/>
              </a:rPr>
              <a:t>3. Before starting the vehicle </a:t>
            </a:r>
            <a:endParaRPr lang="en-IN" altLang="en-US" sz="2400" b="1">
              <a:latin typeface="Calibri" panose="020F0502020204030204" pitchFamily="34" charset="0"/>
              <a:cs typeface="Times New Roman" pitchFamily="18" charset="0"/>
            </a:endParaRPr>
          </a:p>
          <a:p>
            <a:pPr marL="342900" indent="-342900">
              <a:spcBef>
                <a:spcPct val="0"/>
              </a:spcBef>
              <a:buFontTx/>
              <a:buChar char="-"/>
            </a:pPr>
            <a:r>
              <a:rPr lang="en-IN" sz="2200">
                <a:latin typeface="Calibri" panose="020F0502020204030204" pitchFamily="34" charset="0"/>
                <a:cs typeface="Times New Roman" pitchFamily="18" charset="0"/>
              </a:rPr>
              <a:t>Accelerator pedal.</a:t>
            </a:r>
          </a:p>
          <a:p>
            <a:pPr marL="342900" indent="-342900">
              <a:spcBef>
                <a:spcPct val="0"/>
              </a:spcBef>
              <a:buFontTx/>
              <a:buChar char="-"/>
            </a:pPr>
            <a:r>
              <a:rPr lang="en-IN" sz="2200">
                <a:latin typeface="Calibri" panose="020F0502020204030204" pitchFamily="34" charset="0"/>
                <a:cs typeface="Times New Roman" pitchFamily="18" charset="0"/>
              </a:rPr>
              <a:t>Brake pedal. </a:t>
            </a:r>
          </a:p>
          <a:p>
            <a:pPr marL="342900" indent="-342900">
              <a:spcBef>
                <a:spcPct val="0"/>
              </a:spcBef>
              <a:buFontTx/>
              <a:buChar char="-"/>
            </a:pPr>
            <a:r>
              <a:rPr lang="en-IN" sz="2200">
                <a:latin typeface="Calibri" panose="020F0502020204030204" pitchFamily="34" charset="0"/>
                <a:cs typeface="Times New Roman" pitchFamily="18" charset="0"/>
              </a:rPr>
              <a:t>Clutch pedal. </a:t>
            </a:r>
          </a:p>
          <a:p>
            <a:pPr marL="342900" indent="-342900">
              <a:spcBef>
                <a:spcPct val="0"/>
              </a:spcBef>
              <a:buFontTx/>
              <a:buChar char="-"/>
            </a:pPr>
            <a:r>
              <a:rPr lang="en-IN" sz="2200">
                <a:latin typeface="Calibri" panose="020F0502020204030204" pitchFamily="34" charset="0"/>
                <a:cs typeface="Times New Roman" pitchFamily="18" charset="0"/>
              </a:rPr>
              <a:t>Steering wheel. </a:t>
            </a:r>
          </a:p>
          <a:p>
            <a:pPr marL="342900" indent="-342900">
              <a:spcBef>
                <a:spcPct val="0"/>
              </a:spcBef>
              <a:buFontTx/>
              <a:buChar char="-"/>
            </a:pPr>
            <a:r>
              <a:rPr lang="en-IN" sz="2200">
                <a:latin typeface="Calibri" panose="020F0502020204030204" pitchFamily="34" charset="0"/>
                <a:cs typeface="Times New Roman" pitchFamily="18" charset="0"/>
              </a:rPr>
              <a:t>Gear shifting lever.</a:t>
            </a:r>
          </a:p>
          <a:p>
            <a:pPr marL="342900" indent="-342900">
              <a:spcBef>
                <a:spcPct val="0"/>
              </a:spcBef>
              <a:buFontTx/>
              <a:buChar char="-"/>
            </a:pPr>
            <a:r>
              <a:rPr lang="en-IN" sz="2200">
                <a:latin typeface="Calibri" panose="020F0502020204030204" pitchFamily="34" charset="0"/>
                <a:cs typeface="Times New Roman" pitchFamily="18" charset="0"/>
              </a:rPr>
              <a:t>Hand Brake Lever</a:t>
            </a:r>
          </a:p>
          <a:p>
            <a:pPr eaLnBrk="1" hangingPunct="1">
              <a:lnSpc>
                <a:spcPct val="150000"/>
              </a:lnSpc>
              <a:defRPr/>
            </a:pPr>
            <a:r>
              <a:rPr lang="en-IN" sz="2400" b="1">
                <a:solidFill>
                  <a:srgbClr val="FF0000"/>
                </a:solidFill>
                <a:latin typeface="Calibri" panose="020F0502020204030204" pitchFamily="34" charset="0"/>
                <a:cs typeface="Times New Roman" pitchFamily="18" charset="0"/>
              </a:rPr>
              <a:t>4. After Starting the Vehicle</a:t>
            </a:r>
          </a:p>
          <a:p>
            <a:pPr marL="342900" indent="-342900" eaLnBrk="1" hangingPunct="1">
              <a:lnSpc>
                <a:spcPct val="150000"/>
              </a:lnSpc>
              <a:buFontTx/>
              <a:buChar char="-"/>
              <a:defRPr/>
            </a:pPr>
            <a:r>
              <a:rPr lang="en-IN" altLang="en-US" sz="2200">
                <a:latin typeface="Calibri" panose="020F0502020204030204" pitchFamily="34" charset="0"/>
                <a:cs typeface="Times New Roman" panose="02020603050405020304" pitchFamily="18" charset="0"/>
              </a:rPr>
              <a:t>All gauges &amp; instruments on the dash board. </a:t>
            </a:r>
          </a:p>
          <a:p>
            <a:pPr marL="342900" indent="-342900" eaLnBrk="1" hangingPunct="1">
              <a:lnSpc>
                <a:spcPct val="150000"/>
              </a:lnSpc>
              <a:buFontTx/>
              <a:buChar char="-"/>
              <a:defRPr/>
            </a:pPr>
            <a:r>
              <a:rPr lang="en-IN" altLang="en-US" sz="2200">
                <a:latin typeface="Calibri" panose="020F0502020204030204" pitchFamily="34" charset="0"/>
                <a:cs typeface="Times New Roman" panose="02020603050405020304" pitchFamily="18" charset="0"/>
              </a:rPr>
              <a:t>Functioning of all lights (Headlight, Indicators, Brake, Parking, Reverse)</a:t>
            </a:r>
          </a:p>
          <a:p>
            <a:pPr marL="342900" indent="-342900" eaLnBrk="1" hangingPunct="1">
              <a:lnSpc>
                <a:spcPct val="150000"/>
              </a:lnSpc>
              <a:buFontTx/>
              <a:buChar char="-"/>
              <a:defRPr/>
            </a:pPr>
            <a:r>
              <a:rPr lang="en-IN" altLang="en-US" sz="2200">
                <a:latin typeface="Calibri" panose="020F0502020204030204" pitchFamily="34" charset="0"/>
                <a:cs typeface="Times New Roman" panose="02020603050405020304" pitchFamily="18" charset="0"/>
              </a:rPr>
              <a:t>Wiper motor &amp; washer</a:t>
            </a:r>
          </a:p>
          <a:p>
            <a:pPr marL="342900" indent="-342900" eaLnBrk="1" hangingPunct="1">
              <a:lnSpc>
                <a:spcPct val="150000"/>
              </a:lnSpc>
              <a:buFontTx/>
              <a:buChar char="-"/>
              <a:defRPr/>
            </a:pPr>
            <a:r>
              <a:rPr lang="en-IN" altLang="en-US" sz="2200">
                <a:latin typeface="Calibri" panose="020F0502020204030204" pitchFamily="34" charset="0"/>
                <a:cs typeface="Times New Roman" panose="02020603050405020304" pitchFamily="18" charset="0"/>
              </a:rPr>
              <a:t>Horn </a:t>
            </a:r>
          </a:p>
        </p:txBody>
      </p:sp>
      <p:sp>
        <p:nvSpPr>
          <p:cNvPr id="9" name="Rectangle 8">
            <a:extLst>
              <a:ext uri="{FF2B5EF4-FFF2-40B4-BE49-F238E27FC236}">
                <a16:creationId xmlns:a16="http://schemas.microsoft.com/office/drawing/2014/main" id="{95B34AAE-34A8-41A2-B3D3-1D4377F93FDD}"/>
              </a:ext>
            </a:extLst>
          </p:cNvPr>
          <p:cNvSpPr/>
          <p:nvPr/>
        </p:nvSpPr>
        <p:spPr>
          <a:xfrm>
            <a:off x="152400" y="228600"/>
            <a:ext cx="5047571" cy="646331"/>
          </a:xfrm>
          <a:prstGeom prst="rect">
            <a:avLst/>
          </a:prstGeom>
        </p:spPr>
        <p:txBody>
          <a:bodyPr wrap="square">
            <a:spAutoFit/>
          </a:bodyPr>
          <a:lstStyle/>
          <a:p>
            <a:r>
              <a:rPr lang="en-US" sz="3600" b="1">
                <a:solidFill>
                  <a:srgbClr val="FF0000"/>
                </a:solidFill>
                <a:latin typeface="Calibri" panose="020F0502020204030204" pitchFamily="34" charset="0"/>
              </a:rPr>
              <a:t>Pre-driving Checks </a:t>
            </a:r>
          </a:p>
        </p:txBody>
      </p:sp>
    </p:spTree>
    <p:extLst>
      <p:ext uri="{BB962C8B-B14F-4D97-AF65-F5344CB8AC3E}">
        <p14:creationId xmlns:p14="http://schemas.microsoft.com/office/powerpoint/2010/main" val="26645149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990600" y="2971800"/>
            <a:ext cx="6400800" cy="646331"/>
          </a:xfrm>
          <a:prstGeom prst="rect">
            <a:avLst/>
          </a:prstGeom>
        </p:spPr>
        <p:txBody>
          <a:bodyPr wrap="square">
            <a:spAutoFit/>
          </a:bodyPr>
          <a:lstStyle/>
          <a:p>
            <a:pPr algn="ctr"/>
            <a:r>
              <a:rPr lang="en-US" sz="3600" b="1" u="sng">
                <a:solidFill>
                  <a:srgbClr val="FF0000"/>
                </a:solidFill>
                <a:latin typeface="Calibri" panose="020F0502020204030204" pitchFamily="34" charset="0"/>
              </a:rPr>
              <a:t>4. Beginning to Drive   </a:t>
            </a:r>
          </a:p>
        </p:txBody>
      </p:sp>
    </p:spTree>
    <p:extLst>
      <p:ext uri="{BB962C8B-B14F-4D97-AF65-F5344CB8AC3E}">
        <p14:creationId xmlns:p14="http://schemas.microsoft.com/office/powerpoint/2010/main" val="30454906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7C0E5B1-3645-42B5-8054-D5A07EA10936}"/>
              </a:ext>
            </a:extLst>
          </p:cNvPr>
          <p:cNvSpPr/>
          <p:nvPr/>
        </p:nvSpPr>
        <p:spPr>
          <a:xfrm>
            <a:off x="152400" y="1181011"/>
            <a:ext cx="8839200" cy="4693593"/>
          </a:xfrm>
          <a:prstGeom prst="rect">
            <a:avLst/>
          </a:prstGeom>
        </p:spPr>
        <p:txBody>
          <a:bodyPr wrap="square">
            <a:spAutoFit/>
          </a:bodyPr>
          <a:lstStyle/>
          <a:p>
            <a:r>
              <a:rPr lang="en-US" sz="2400" b="1" u="sng">
                <a:solidFill>
                  <a:srgbClr val="FF0000"/>
                </a:solidFill>
                <a:latin typeface="Calibri" panose="020F0502020204030204" pitchFamily="34" charset="0"/>
              </a:rPr>
              <a:t>Precautions just before moving </a:t>
            </a:r>
            <a:endPar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Driver should learn how to sit in correct posture and road in front should be clearly visible.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Adjust your seat so that all controls are with in your easy reach.</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Adjust rear view mirror.</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Seat should be rigidly fixed, which should also allow all the adjustments also to operate.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Have your back to rest properly; this will help you to avoid back pain.</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After attaining comfortable posture and before starting the vehicle, seat belt should be fastened.</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Don’t allow any loose piece/ articles near driver seat; they may get stuck up in between pedals.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228600" marR="0" indent="-228600" algn="ctr">
              <a:spcBef>
                <a:spcPts val="0"/>
              </a:spcBef>
              <a:spcAft>
                <a:spcPts val="0"/>
              </a:spcAft>
            </a:pPr>
            <a:r>
              <a:rPr lang="en-GB" sz="1100"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 </a:t>
            </a:r>
            <a:endParaRPr lang="en-US" sz="1200" spc="-25">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3" name="TextBox 2"/>
          <p:cNvSpPr txBox="1"/>
          <p:nvPr/>
        </p:nvSpPr>
        <p:spPr>
          <a:xfrm>
            <a:off x="892686" y="152400"/>
            <a:ext cx="3715312" cy="646331"/>
          </a:xfrm>
          <a:prstGeom prst="rect">
            <a:avLst/>
          </a:prstGeom>
          <a:noFill/>
        </p:spPr>
        <p:txBody>
          <a:bodyPr wrap="none" rtlCol="0">
            <a:spAutoFit/>
          </a:bodyPr>
          <a:lstStyle/>
          <a:p>
            <a:pPr algn="ctr"/>
            <a:r>
              <a:rPr lang="en-US" sz="3600" b="1">
                <a:solidFill>
                  <a:srgbClr val="FF0000"/>
                </a:solidFill>
                <a:latin typeface="Calibri" panose="020F0502020204030204" pitchFamily="34" charset="0"/>
              </a:rPr>
              <a:t>Beginning to Drive</a:t>
            </a:r>
            <a:endParaRPr lang="en-US" sz="3600" i="1">
              <a:solidFill>
                <a:srgbClr val="FF0000"/>
              </a:solidFill>
              <a:latin typeface="Calibri" panose="020F0502020204030204" pitchFamily="34" charset="0"/>
            </a:endParaRPr>
          </a:p>
        </p:txBody>
      </p:sp>
    </p:spTree>
    <p:extLst>
      <p:ext uri="{BB962C8B-B14F-4D97-AF65-F5344CB8AC3E}">
        <p14:creationId xmlns:p14="http://schemas.microsoft.com/office/powerpoint/2010/main" val="4339975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object 8"/>
          <p:cNvGrpSpPr/>
          <p:nvPr/>
        </p:nvGrpSpPr>
        <p:grpSpPr>
          <a:xfrm>
            <a:off x="7086600" y="1600200"/>
            <a:ext cx="1610096" cy="1632869"/>
            <a:chOff x="2706370" y="3193186"/>
            <a:chExt cx="1503045" cy="1359535"/>
          </a:xfrm>
        </p:grpSpPr>
        <p:sp>
          <p:nvSpPr>
            <p:cNvPr id="13" name="object 9"/>
            <p:cNvSpPr/>
            <p:nvPr/>
          </p:nvSpPr>
          <p:spPr>
            <a:xfrm>
              <a:off x="2709545" y="3196348"/>
              <a:ext cx="1496695" cy="1352791"/>
            </a:xfrm>
            <a:prstGeom prst="rect">
              <a:avLst/>
            </a:prstGeom>
            <a:blipFill>
              <a:blip r:embed="rId3" cstate="print"/>
              <a:stretch>
                <a:fillRect/>
              </a:stretch>
            </a:blipFill>
          </p:spPr>
          <p:txBody>
            <a:bodyPr wrap="square" lIns="0" tIns="0" rIns="0" bIns="0" rtlCol="0"/>
            <a:lstStyle/>
            <a:p>
              <a:endParaRPr/>
            </a:p>
          </p:txBody>
        </p:sp>
        <p:sp>
          <p:nvSpPr>
            <p:cNvPr id="14" name="object 10"/>
            <p:cNvSpPr/>
            <p:nvPr/>
          </p:nvSpPr>
          <p:spPr>
            <a:xfrm>
              <a:off x="2709545" y="3196361"/>
              <a:ext cx="1496695" cy="1353185"/>
            </a:xfrm>
            <a:custGeom>
              <a:avLst/>
              <a:gdLst/>
              <a:ahLst/>
              <a:cxnLst/>
              <a:rect l="l" t="t" r="r" b="b"/>
              <a:pathLst>
                <a:path w="1496695" h="1353185">
                  <a:moveTo>
                    <a:pt x="54863" y="0"/>
                  </a:moveTo>
                  <a:lnTo>
                    <a:pt x="23145" y="857"/>
                  </a:lnTo>
                  <a:lnTo>
                    <a:pt x="6857" y="6858"/>
                  </a:lnTo>
                  <a:lnTo>
                    <a:pt x="857" y="23145"/>
                  </a:lnTo>
                  <a:lnTo>
                    <a:pt x="0" y="54864"/>
                  </a:lnTo>
                  <a:lnTo>
                    <a:pt x="0" y="1297914"/>
                  </a:lnTo>
                  <a:lnTo>
                    <a:pt x="857" y="1329632"/>
                  </a:lnTo>
                  <a:lnTo>
                    <a:pt x="6857" y="1345920"/>
                  </a:lnTo>
                  <a:lnTo>
                    <a:pt x="23145" y="1351921"/>
                  </a:lnTo>
                  <a:lnTo>
                    <a:pt x="54863" y="1352778"/>
                  </a:lnTo>
                  <a:lnTo>
                    <a:pt x="1441830" y="1352778"/>
                  </a:lnTo>
                  <a:lnTo>
                    <a:pt x="1473549" y="1351921"/>
                  </a:lnTo>
                  <a:lnTo>
                    <a:pt x="1489836" y="1345920"/>
                  </a:lnTo>
                  <a:lnTo>
                    <a:pt x="1495837" y="1329632"/>
                  </a:lnTo>
                  <a:lnTo>
                    <a:pt x="1496695" y="1297914"/>
                  </a:lnTo>
                  <a:lnTo>
                    <a:pt x="1496695" y="54864"/>
                  </a:lnTo>
                  <a:lnTo>
                    <a:pt x="1495837" y="23145"/>
                  </a:lnTo>
                  <a:lnTo>
                    <a:pt x="1489837" y="6858"/>
                  </a:lnTo>
                  <a:lnTo>
                    <a:pt x="1473549" y="857"/>
                  </a:lnTo>
                  <a:lnTo>
                    <a:pt x="1441830" y="0"/>
                  </a:lnTo>
                  <a:lnTo>
                    <a:pt x="54863" y="0"/>
                  </a:lnTo>
                  <a:close/>
                </a:path>
              </a:pathLst>
            </a:custGeom>
            <a:ln w="6350">
              <a:solidFill>
                <a:srgbClr val="D1D3D4"/>
              </a:solidFill>
            </a:ln>
          </p:spPr>
          <p:txBody>
            <a:bodyPr wrap="square" lIns="0" tIns="0" rIns="0" bIns="0" rtlCol="0"/>
            <a:lstStyle/>
            <a:p>
              <a:endParaRPr/>
            </a:p>
          </p:txBody>
        </p:sp>
      </p:grpSp>
      <p:grpSp>
        <p:nvGrpSpPr>
          <p:cNvPr id="15" name="object 11"/>
          <p:cNvGrpSpPr/>
          <p:nvPr/>
        </p:nvGrpSpPr>
        <p:grpSpPr>
          <a:xfrm>
            <a:off x="7239000" y="3690929"/>
            <a:ext cx="1610096" cy="2442059"/>
            <a:chOff x="2706370" y="4756150"/>
            <a:chExt cx="1503045" cy="2033270"/>
          </a:xfrm>
        </p:grpSpPr>
        <p:sp>
          <p:nvSpPr>
            <p:cNvPr id="16" name="object 12"/>
            <p:cNvSpPr/>
            <p:nvPr/>
          </p:nvSpPr>
          <p:spPr>
            <a:xfrm>
              <a:off x="2709545" y="4759325"/>
              <a:ext cx="1496695" cy="2026920"/>
            </a:xfrm>
            <a:prstGeom prst="rect">
              <a:avLst/>
            </a:prstGeom>
            <a:blipFill>
              <a:blip r:embed="rId4" cstate="print"/>
              <a:stretch>
                <a:fillRect/>
              </a:stretch>
            </a:blipFill>
          </p:spPr>
          <p:txBody>
            <a:bodyPr wrap="square" lIns="0" tIns="0" rIns="0" bIns="0" rtlCol="0"/>
            <a:lstStyle/>
            <a:p>
              <a:endParaRPr/>
            </a:p>
          </p:txBody>
        </p:sp>
        <p:sp>
          <p:nvSpPr>
            <p:cNvPr id="17" name="object 13"/>
            <p:cNvSpPr/>
            <p:nvPr/>
          </p:nvSpPr>
          <p:spPr>
            <a:xfrm>
              <a:off x="2709545" y="4759325"/>
              <a:ext cx="1496695" cy="2026920"/>
            </a:xfrm>
            <a:custGeom>
              <a:avLst/>
              <a:gdLst/>
              <a:ahLst/>
              <a:cxnLst/>
              <a:rect l="l" t="t" r="r" b="b"/>
              <a:pathLst>
                <a:path w="1496695" h="2026920">
                  <a:moveTo>
                    <a:pt x="54863" y="0"/>
                  </a:moveTo>
                  <a:lnTo>
                    <a:pt x="23145" y="857"/>
                  </a:lnTo>
                  <a:lnTo>
                    <a:pt x="6857" y="6858"/>
                  </a:lnTo>
                  <a:lnTo>
                    <a:pt x="857" y="23145"/>
                  </a:lnTo>
                  <a:lnTo>
                    <a:pt x="0" y="54864"/>
                  </a:lnTo>
                  <a:lnTo>
                    <a:pt x="0" y="1972056"/>
                  </a:lnTo>
                  <a:lnTo>
                    <a:pt x="857" y="2003774"/>
                  </a:lnTo>
                  <a:lnTo>
                    <a:pt x="6857" y="2020062"/>
                  </a:lnTo>
                  <a:lnTo>
                    <a:pt x="23145" y="2026062"/>
                  </a:lnTo>
                  <a:lnTo>
                    <a:pt x="54863" y="2026920"/>
                  </a:lnTo>
                  <a:lnTo>
                    <a:pt x="1441830" y="2026920"/>
                  </a:lnTo>
                  <a:lnTo>
                    <a:pt x="1473549" y="2026062"/>
                  </a:lnTo>
                  <a:lnTo>
                    <a:pt x="1489836" y="2020062"/>
                  </a:lnTo>
                  <a:lnTo>
                    <a:pt x="1495837" y="2003774"/>
                  </a:lnTo>
                  <a:lnTo>
                    <a:pt x="1496695" y="1972056"/>
                  </a:lnTo>
                  <a:lnTo>
                    <a:pt x="1496695" y="54864"/>
                  </a:lnTo>
                  <a:lnTo>
                    <a:pt x="1495837" y="23145"/>
                  </a:lnTo>
                  <a:lnTo>
                    <a:pt x="1489837" y="6858"/>
                  </a:lnTo>
                  <a:lnTo>
                    <a:pt x="1473549" y="857"/>
                  </a:lnTo>
                  <a:lnTo>
                    <a:pt x="1441830" y="0"/>
                  </a:lnTo>
                  <a:lnTo>
                    <a:pt x="54863" y="0"/>
                  </a:lnTo>
                  <a:close/>
                </a:path>
              </a:pathLst>
            </a:custGeom>
            <a:ln w="6350">
              <a:solidFill>
                <a:srgbClr val="D1D3D4"/>
              </a:solidFill>
            </a:ln>
          </p:spPr>
          <p:txBody>
            <a:bodyPr wrap="square" lIns="0" tIns="0" rIns="0" bIns="0" rtlCol="0"/>
            <a:lstStyle/>
            <a:p>
              <a:endParaRPr/>
            </a:p>
          </p:txBody>
        </p:sp>
      </p:grpSp>
      <p:sp>
        <p:nvSpPr>
          <p:cNvPr id="18" name="object 14"/>
          <p:cNvSpPr txBox="1"/>
          <p:nvPr/>
        </p:nvSpPr>
        <p:spPr>
          <a:xfrm>
            <a:off x="152400" y="1143000"/>
            <a:ext cx="6781800" cy="5375831"/>
          </a:xfrm>
          <a:prstGeom prst="rect">
            <a:avLst/>
          </a:prstGeom>
        </p:spPr>
        <p:txBody>
          <a:bodyPr vert="horz" wrap="square" lIns="0" tIns="35560" rIns="0" bIns="0" rtlCol="0">
            <a:spAutoFit/>
          </a:bodyPr>
          <a:lstStyle/>
          <a:p>
            <a:pPr marL="12700" algn="just">
              <a:lnSpc>
                <a:spcPct val="100000"/>
              </a:lnSpc>
              <a:spcBef>
                <a:spcPts val="280"/>
              </a:spcBef>
            </a:pPr>
            <a:r>
              <a:rPr sz="2400" b="1" spc="25">
                <a:solidFill>
                  <a:srgbClr val="FF0000"/>
                </a:solidFill>
                <a:latin typeface="Calibri" panose="020F0502020204030204" pitchFamily="34" charset="0"/>
                <a:cs typeface="Trebuchet MS"/>
              </a:rPr>
              <a:t>Sitting</a:t>
            </a:r>
            <a:r>
              <a:rPr sz="2400" b="1" spc="-30">
                <a:solidFill>
                  <a:srgbClr val="FF0000"/>
                </a:solidFill>
                <a:latin typeface="Calibri" panose="020F0502020204030204" pitchFamily="34" charset="0"/>
                <a:cs typeface="Trebuchet MS"/>
              </a:rPr>
              <a:t> </a:t>
            </a:r>
            <a:r>
              <a:rPr sz="2400" b="1" spc="5">
                <a:solidFill>
                  <a:srgbClr val="FF0000"/>
                </a:solidFill>
                <a:latin typeface="Calibri" panose="020F0502020204030204" pitchFamily="34" charset="0"/>
                <a:cs typeface="Trebuchet MS"/>
              </a:rPr>
              <a:t>posture</a:t>
            </a:r>
            <a:endParaRPr lang="en-US" sz="2400">
              <a:solidFill>
                <a:srgbClr val="FF0000"/>
              </a:solidFill>
              <a:latin typeface="Calibri" panose="020F0502020204030204" pitchFamily="34" charset="0"/>
              <a:cs typeface="Trebuchet MS"/>
            </a:endParaRPr>
          </a:p>
          <a:p>
            <a:pPr marL="355600" indent="-342900" algn="just">
              <a:lnSpc>
                <a:spcPct val="100000"/>
              </a:lnSpc>
              <a:spcBef>
                <a:spcPts val="280"/>
              </a:spcBef>
              <a:buFontTx/>
              <a:buChar char="-"/>
            </a:pPr>
            <a:r>
              <a:rPr sz="2200" spc="20">
                <a:latin typeface="Calibri" panose="020F0502020204030204" pitchFamily="34" charset="0"/>
                <a:cs typeface="Trebuchet MS"/>
              </a:rPr>
              <a:t>Ensure </a:t>
            </a:r>
            <a:r>
              <a:rPr sz="2200" spc="-15">
                <a:latin typeface="Calibri" panose="020F0502020204030204" pitchFamily="34" charset="0"/>
                <a:cs typeface="Trebuchet MS"/>
              </a:rPr>
              <a:t>comfortable </a:t>
            </a:r>
            <a:r>
              <a:rPr sz="2200" spc="-20">
                <a:latin typeface="Calibri" panose="020F0502020204030204" pitchFamily="34" charset="0"/>
                <a:cs typeface="Trebuchet MS"/>
              </a:rPr>
              <a:t>sitting</a:t>
            </a:r>
            <a:r>
              <a:rPr sz="2200" spc="-120">
                <a:latin typeface="Calibri" panose="020F0502020204030204" pitchFamily="34" charset="0"/>
                <a:cs typeface="Trebuchet MS"/>
              </a:rPr>
              <a:t> </a:t>
            </a:r>
            <a:r>
              <a:rPr sz="2200" spc="-5">
                <a:latin typeface="Calibri" panose="020F0502020204030204" pitchFamily="34" charset="0"/>
                <a:cs typeface="Trebuchet MS"/>
              </a:rPr>
              <a:t>posture </a:t>
            </a:r>
            <a:r>
              <a:rPr sz="2200" spc="-10">
                <a:latin typeface="Calibri" panose="020F0502020204030204" pitchFamily="34" charset="0"/>
                <a:cs typeface="Trebuchet MS"/>
              </a:rPr>
              <a:t>with </a:t>
            </a:r>
            <a:r>
              <a:rPr sz="2200" spc="-25">
                <a:latin typeface="Calibri" panose="020F0502020204030204" pitchFamily="34" charset="0"/>
                <a:cs typeface="Trebuchet MS"/>
              </a:rPr>
              <a:t>firm </a:t>
            </a:r>
            <a:r>
              <a:rPr sz="2200" spc="-15">
                <a:latin typeface="Calibri" panose="020F0502020204030204" pitchFamily="34" charset="0"/>
                <a:cs typeface="Trebuchet MS"/>
              </a:rPr>
              <a:t>lumbar </a:t>
            </a:r>
            <a:r>
              <a:rPr sz="2200">
                <a:latin typeface="Calibri" panose="020F0502020204030204" pitchFamily="34" charset="0"/>
                <a:cs typeface="Trebuchet MS"/>
              </a:rPr>
              <a:t>support </a:t>
            </a:r>
            <a:r>
              <a:rPr sz="2200" spc="-5">
                <a:latin typeface="Calibri" panose="020F0502020204030204" pitchFamily="34" charset="0"/>
                <a:cs typeface="Trebuchet MS"/>
              </a:rPr>
              <a:t>from  </a:t>
            </a:r>
            <a:r>
              <a:rPr sz="2200" spc="-15">
                <a:latin typeface="Calibri" panose="020F0502020204030204" pitchFamily="34" charset="0"/>
                <a:cs typeface="Trebuchet MS"/>
              </a:rPr>
              <a:t>seat’s </a:t>
            </a:r>
            <a:r>
              <a:rPr sz="2200" spc="-30">
                <a:latin typeface="Calibri" panose="020F0502020204030204" pitchFamily="34" charset="0"/>
                <a:cs typeface="Trebuchet MS"/>
              </a:rPr>
              <a:t>back. </a:t>
            </a:r>
            <a:r>
              <a:rPr sz="2200" spc="25">
                <a:latin typeface="Calibri" panose="020F0502020204030204" pitchFamily="34" charset="0"/>
                <a:cs typeface="Trebuchet MS"/>
              </a:rPr>
              <a:t>Hands </a:t>
            </a:r>
            <a:r>
              <a:rPr sz="2200" spc="-40">
                <a:latin typeface="Calibri" panose="020F0502020204030204" pitchFamily="34" charset="0"/>
                <a:cs typeface="Trebuchet MS"/>
              </a:rPr>
              <a:t>at </a:t>
            </a:r>
            <a:r>
              <a:rPr sz="2200" spc="-5">
                <a:latin typeface="Calibri" panose="020F0502020204030204" pitchFamily="34" charset="0"/>
                <a:cs typeface="Trebuchet MS"/>
              </a:rPr>
              <a:t>steering  </a:t>
            </a:r>
            <a:r>
              <a:rPr sz="2200" spc="-10">
                <a:latin typeface="Calibri" panose="020F0502020204030204" pitchFamily="34" charset="0"/>
                <a:cs typeface="Trebuchet MS"/>
              </a:rPr>
              <a:t>wheel, </a:t>
            </a:r>
            <a:r>
              <a:rPr sz="2200" spc="15">
                <a:latin typeface="Calibri" panose="020F0502020204030204" pitchFamily="34" charset="0"/>
                <a:cs typeface="Trebuchet MS"/>
              </a:rPr>
              <a:t>elbows </a:t>
            </a:r>
            <a:r>
              <a:rPr sz="2200" spc="5">
                <a:latin typeface="Calibri" panose="020F0502020204030204" pitchFamily="34" charset="0"/>
                <a:cs typeface="Trebuchet MS"/>
              </a:rPr>
              <a:t>should </a:t>
            </a:r>
            <a:r>
              <a:rPr sz="2200">
                <a:latin typeface="Calibri" panose="020F0502020204030204" pitchFamily="34" charset="0"/>
                <a:cs typeface="Trebuchet MS"/>
              </a:rPr>
              <a:t>be </a:t>
            </a:r>
            <a:r>
              <a:rPr sz="2200" spc="-15">
                <a:latin typeface="Calibri" panose="020F0502020204030204" pitchFamily="34" charset="0"/>
                <a:cs typeface="Trebuchet MS"/>
              </a:rPr>
              <a:t>slightly  </a:t>
            </a:r>
            <a:r>
              <a:rPr sz="2200" spc="-25">
                <a:latin typeface="Calibri" panose="020F0502020204030204" pitchFamily="34" charset="0"/>
                <a:cs typeface="Trebuchet MS"/>
              </a:rPr>
              <a:t>bent. </a:t>
            </a:r>
            <a:r>
              <a:rPr sz="2200" spc="55">
                <a:latin typeface="Calibri" panose="020F0502020204030204" pitchFamily="34" charset="0"/>
                <a:cs typeface="Trebuchet MS"/>
              </a:rPr>
              <a:t>Do </a:t>
            </a:r>
            <a:r>
              <a:rPr sz="2200" spc="-15">
                <a:latin typeface="Calibri" panose="020F0502020204030204" pitchFamily="34" charset="0"/>
                <a:cs typeface="Trebuchet MS"/>
              </a:rPr>
              <a:t>not </a:t>
            </a:r>
            <a:r>
              <a:rPr sz="2200" spc="-10">
                <a:latin typeface="Calibri" panose="020F0502020204030204" pitchFamily="34" charset="0"/>
                <a:cs typeface="Trebuchet MS"/>
              </a:rPr>
              <a:t>sit </a:t>
            </a:r>
            <a:r>
              <a:rPr sz="2200" spc="-20">
                <a:latin typeface="Calibri" panose="020F0502020204030204" pitchFamily="34" charset="0"/>
                <a:cs typeface="Trebuchet MS"/>
              </a:rPr>
              <a:t>erect or </a:t>
            </a:r>
            <a:r>
              <a:rPr sz="2200">
                <a:latin typeface="Calibri" panose="020F0502020204030204" pitchFamily="34" charset="0"/>
                <a:cs typeface="Trebuchet MS"/>
              </a:rPr>
              <a:t>slouch  </a:t>
            </a:r>
            <a:r>
              <a:rPr sz="2200" spc="10">
                <a:latin typeface="Calibri" panose="020F0502020204030204" pitchFamily="34" charset="0"/>
                <a:cs typeface="Trebuchet MS"/>
              </a:rPr>
              <a:t>on </a:t>
            </a:r>
            <a:r>
              <a:rPr sz="2200" spc="-15">
                <a:latin typeface="Calibri" panose="020F0502020204030204" pitchFamily="34" charset="0"/>
                <a:cs typeface="Trebuchet MS"/>
              </a:rPr>
              <a:t>seat. </a:t>
            </a:r>
            <a:endParaRPr lang="en-US" sz="2200" spc="-15">
              <a:latin typeface="Calibri" panose="020F0502020204030204" pitchFamily="34" charset="0"/>
              <a:cs typeface="Trebuchet MS"/>
            </a:endParaRPr>
          </a:p>
          <a:p>
            <a:pPr marL="355600" indent="-342900" algn="just">
              <a:lnSpc>
                <a:spcPct val="100000"/>
              </a:lnSpc>
              <a:spcBef>
                <a:spcPts val="280"/>
              </a:spcBef>
              <a:buFontTx/>
              <a:buChar char="-"/>
            </a:pPr>
            <a:r>
              <a:rPr sz="2200" spc="-25">
                <a:latin typeface="Calibri" panose="020F0502020204030204" pitchFamily="34" charset="0"/>
                <a:cs typeface="Trebuchet MS"/>
              </a:rPr>
              <a:t>All </a:t>
            </a:r>
            <a:r>
              <a:rPr sz="2200" spc="-15">
                <a:latin typeface="Calibri" panose="020F0502020204030204" pitchFamily="34" charset="0"/>
                <a:cs typeface="Trebuchet MS"/>
              </a:rPr>
              <a:t>the </a:t>
            </a:r>
            <a:r>
              <a:rPr sz="2200" spc="-10">
                <a:latin typeface="Calibri" panose="020F0502020204030204" pitchFamily="34" charset="0"/>
                <a:cs typeface="Trebuchet MS"/>
              </a:rPr>
              <a:t>mirrors </a:t>
            </a:r>
            <a:r>
              <a:rPr sz="2200" spc="-15">
                <a:latin typeface="Calibri" panose="020F0502020204030204" pitchFamily="34" charset="0"/>
                <a:cs typeface="Trebuchet MS"/>
              </a:rPr>
              <a:t>adjusted  </a:t>
            </a:r>
            <a:r>
              <a:rPr sz="2200" spc="50">
                <a:latin typeface="Calibri" panose="020F0502020204030204" pitchFamily="34" charset="0"/>
                <a:cs typeface="Trebuchet MS"/>
              </a:rPr>
              <a:t>so </a:t>
            </a:r>
            <a:r>
              <a:rPr sz="2200" spc="-35">
                <a:latin typeface="Calibri" panose="020F0502020204030204" pitchFamily="34" charset="0"/>
                <a:cs typeface="Trebuchet MS"/>
              </a:rPr>
              <a:t>that </a:t>
            </a:r>
            <a:r>
              <a:rPr sz="2200">
                <a:latin typeface="Calibri" panose="020F0502020204030204" pitchFamily="34" charset="0"/>
                <a:cs typeface="Trebuchet MS"/>
              </a:rPr>
              <a:t>you </a:t>
            </a:r>
            <a:r>
              <a:rPr sz="2200" spc="-5">
                <a:latin typeface="Calibri" panose="020F0502020204030204" pitchFamily="34" charset="0"/>
                <a:cs typeface="Trebuchet MS"/>
              </a:rPr>
              <a:t>can </a:t>
            </a:r>
            <a:r>
              <a:rPr sz="2200" spc="-10">
                <a:latin typeface="Calibri" panose="020F0502020204030204" pitchFamily="34" charset="0"/>
                <a:cs typeface="Trebuchet MS"/>
              </a:rPr>
              <a:t>easily look </a:t>
            </a:r>
            <a:r>
              <a:rPr sz="2200" spc="-25">
                <a:latin typeface="Calibri" panose="020F0502020204030204" pitchFamily="34" charset="0"/>
                <a:cs typeface="Trebuchet MS"/>
              </a:rPr>
              <a:t>in </a:t>
            </a:r>
            <a:r>
              <a:rPr sz="2200" spc="-55">
                <a:latin typeface="Calibri" panose="020F0502020204030204" pitchFamily="34" charset="0"/>
                <a:cs typeface="Trebuchet MS"/>
              </a:rPr>
              <a:t>all  </a:t>
            </a:r>
            <a:r>
              <a:rPr sz="2200" spc="-20">
                <a:latin typeface="Calibri" panose="020F0502020204030204" pitchFamily="34" charset="0"/>
                <a:cs typeface="Trebuchet MS"/>
              </a:rPr>
              <a:t>directions.</a:t>
            </a:r>
            <a:endParaRPr lang="en-US" sz="2200">
              <a:latin typeface="Calibri" panose="020F0502020204030204" pitchFamily="34" charset="0"/>
              <a:cs typeface="Trebuchet MS"/>
            </a:endParaRPr>
          </a:p>
          <a:p>
            <a:pPr marL="355600" indent="-342900" algn="just">
              <a:lnSpc>
                <a:spcPct val="100000"/>
              </a:lnSpc>
              <a:spcBef>
                <a:spcPts val="280"/>
              </a:spcBef>
              <a:buFontTx/>
              <a:buChar char="-"/>
            </a:pPr>
            <a:r>
              <a:rPr sz="2200" spc="-5">
                <a:latin typeface="Calibri" panose="020F0502020204030204" pitchFamily="34" charset="0"/>
                <a:cs typeface="Trebuchet MS"/>
              </a:rPr>
              <a:t>Buckle </a:t>
            </a:r>
            <a:r>
              <a:rPr sz="2200">
                <a:latin typeface="Calibri" panose="020F0502020204030204" pitchFamily="34" charset="0"/>
                <a:cs typeface="Trebuchet MS"/>
              </a:rPr>
              <a:t>up </a:t>
            </a:r>
            <a:r>
              <a:rPr sz="2200" spc="-10">
                <a:latin typeface="Calibri" panose="020F0502020204030204" pitchFamily="34" charset="0"/>
                <a:cs typeface="Trebuchet MS"/>
              </a:rPr>
              <a:t>safety </a:t>
            </a:r>
            <a:r>
              <a:rPr sz="2200" spc="-40">
                <a:latin typeface="Calibri" panose="020F0502020204030204" pitchFamily="34" charset="0"/>
                <a:cs typeface="Trebuchet MS"/>
              </a:rPr>
              <a:t>belt. </a:t>
            </a:r>
            <a:r>
              <a:rPr sz="2200" spc="-15">
                <a:latin typeface="Calibri" panose="020F0502020204030204" pitchFamily="34" charset="0"/>
                <a:cs typeface="Trebuchet MS"/>
              </a:rPr>
              <a:t>Belt </a:t>
            </a:r>
            <a:r>
              <a:rPr sz="2200" spc="-20">
                <a:latin typeface="Calibri" panose="020F0502020204030204" pitchFamily="34" charset="0"/>
                <a:cs typeface="Trebuchet MS"/>
              </a:rPr>
              <a:t>portion  </a:t>
            </a:r>
            <a:r>
              <a:rPr sz="2200" spc="-10">
                <a:latin typeface="Calibri" panose="020F0502020204030204" pitchFamily="34" charset="0"/>
                <a:cs typeface="Trebuchet MS"/>
              </a:rPr>
              <a:t>covering </a:t>
            </a:r>
            <a:r>
              <a:rPr sz="2200" spc="5">
                <a:latin typeface="Calibri" panose="020F0502020204030204" pitchFamily="34" charset="0"/>
                <a:cs typeface="Trebuchet MS"/>
              </a:rPr>
              <a:t>abdomen</a:t>
            </a:r>
            <a:r>
              <a:rPr sz="2200" spc="280">
                <a:latin typeface="Calibri" panose="020F0502020204030204" pitchFamily="34" charset="0"/>
                <a:cs typeface="Trebuchet MS"/>
              </a:rPr>
              <a:t> </a:t>
            </a:r>
            <a:r>
              <a:rPr sz="2200" spc="5">
                <a:latin typeface="Calibri" panose="020F0502020204030204" pitchFamily="34" charset="0"/>
                <a:cs typeface="Trebuchet MS"/>
              </a:rPr>
              <a:t>should  </a:t>
            </a:r>
            <a:r>
              <a:rPr sz="2200">
                <a:latin typeface="Calibri" panose="020F0502020204030204" pitchFamily="34" charset="0"/>
                <a:cs typeface="Trebuchet MS"/>
              </a:rPr>
              <a:t>be  </a:t>
            </a:r>
            <a:r>
              <a:rPr sz="2200" spc="-25">
                <a:latin typeface="Calibri" panose="020F0502020204030204" pitchFamily="34" charset="0"/>
                <a:cs typeface="Trebuchet MS"/>
              </a:rPr>
              <a:t>tight </a:t>
            </a:r>
            <a:r>
              <a:rPr sz="2200" spc="-10">
                <a:latin typeface="Calibri" panose="020F0502020204030204" pitchFamily="34" charset="0"/>
                <a:cs typeface="Trebuchet MS"/>
              </a:rPr>
              <a:t>without any </a:t>
            </a:r>
            <a:r>
              <a:rPr sz="2200" spc="15">
                <a:latin typeface="Calibri" panose="020F0502020204030204" pitchFamily="34" charset="0"/>
                <a:cs typeface="Trebuchet MS"/>
              </a:rPr>
              <a:t>looseness. </a:t>
            </a:r>
            <a:endParaRPr lang="en-US" sz="2200" spc="15">
              <a:latin typeface="Calibri" panose="020F0502020204030204" pitchFamily="34" charset="0"/>
              <a:cs typeface="Trebuchet MS"/>
            </a:endParaRPr>
          </a:p>
          <a:p>
            <a:pPr marL="355600" indent="-342900" algn="just">
              <a:lnSpc>
                <a:spcPct val="100000"/>
              </a:lnSpc>
              <a:spcBef>
                <a:spcPts val="280"/>
              </a:spcBef>
              <a:buFontTx/>
              <a:buChar char="-"/>
            </a:pPr>
            <a:r>
              <a:rPr sz="2200">
                <a:latin typeface="Calibri" panose="020F0502020204030204" pitchFamily="34" charset="0"/>
                <a:cs typeface="Trebuchet MS"/>
              </a:rPr>
              <a:t>In </a:t>
            </a:r>
            <a:r>
              <a:rPr sz="2200" spc="15">
                <a:latin typeface="Calibri" panose="020F0502020204030204" pitchFamily="34" charset="0"/>
                <a:cs typeface="Trebuchet MS"/>
              </a:rPr>
              <a:t>case </a:t>
            </a:r>
            <a:r>
              <a:rPr sz="2200" spc="-10">
                <a:latin typeface="Calibri" panose="020F0502020204030204" pitchFamily="34" charset="0"/>
                <a:cs typeface="Trebuchet MS"/>
              </a:rPr>
              <a:t>of </a:t>
            </a:r>
            <a:r>
              <a:rPr sz="2200" spc="-15">
                <a:latin typeface="Calibri" panose="020F0502020204030204" pitchFamily="34" charset="0"/>
                <a:cs typeface="Trebuchet MS"/>
              </a:rPr>
              <a:t>collision </a:t>
            </a:r>
            <a:r>
              <a:rPr sz="2200" spc="-5">
                <a:latin typeface="Calibri" panose="020F0502020204030204" pitchFamily="34" charset="0"/>
                <a:cs typeface="Trebuchet MS"/>
              </a:rPr>
              <a:t>this </a:t>
            </a:r>
            <a:r>
              <a:rPr sz="2200" spc="-30">
                <a:latin typeface="Calibri" panose="020F0502020204030204" pitchFamily="34" charset="0"/>
                <a:cs typeface="Trebuchet MS"/>
              </a:rPr>
              <a:t>factor </a:t>
            </a:r>
            <a:r>
              <a:rPr sz="2200" spc="10">
                <a:latin typeface="Calibri" panose="020F0502020204030204" pitchFamily="34" charset="0"/>
                <a:cs typeface="Trebuchet MS"/>
              </a:rPr>
              <a:t>is  </a:t>
            </a:r>
            <a:r>
              <a:rPr sz="2200" spc="-5">
                <a:latin typeface="Calibri" panose="020F0502020204030204" pitchFamily="34" charset="0"/>
                <a:cs typeface="Trebuchet MS"/>
              </a:rPr>
              <a:t>very </a:t>
            </a:r>
            <a:r>
              <a:rPr sz="2200" spc="-25">
                <a:latin typeface="Calibri" panose="020F0502020204030204" pitchFamily="34" charset="0"/>
                <a:cs typeface="Trebuchet MS"/>
              </a:rPr>
              <a:t>important. </a:t>
            </a:r>
            <a:endParaRPr lang="en-US" sz="2200" spc="-25">
              <a:latin typeface="Calibri" panose="020F0502020204030204" pitchFamily="34" charset="0"/>
              <a:cs typeface="Trebuchet MS"/>
            </a:endParaRPr>
          </a:p>
          <a:p>
            <a:pPr marL="355600" indent="-342900" algn="just">
              <a:lnSpc>
                <a:spcPct val="100000"/>
              </a:lnSpc>
              <a:spcBef>
                <a:spcPts val="280"/>
              </a:spcBef>
              <a:buFontTx/>
              <a:buChar char="-"/>
            </a:pPr>
            <a:r>
              <a:rPr sz="2200" spc="-10">
                <a:latin typeface="Calibri" panose="020F0502020204030204" pitchFamily="34" charset="0"/>
                <a:cs typeface="Trebuchet MS"/>
              </a:rPr>
              <a:t>The upper </a:t>
            </a:r>
            <a:r>
              <a:rPr sz="2200" spc="-20">
                <a:latin typeface="Calibri" panose="020F0502020204030204" pitchFamily="34" charset="0"/>
                <a:cs typeface="Trebuchet MS"/>
              </a:rPr>
              <a:t>portion  </a:t>
            </a:r>
            <a:r>
              <a:rPr sz="2200" spc="-10">
                <a:latin typeface="Calibri" panose="020F0502020204030204" pitchFamily="34" charset="0"/>
                <a:cs typeface="Trebuchet MS"/>
              </a:rPr>
              <a:t>of </a:t>
            </a:r>
            <a:r>
              <a:rPr sz="2200" spc="-30">
                <a:latin typeface="Calibri" panose="020F0502020204030204" pitchFamily="34" charset="0"/>
                <a:cs typeface="Trebuchet MS"/>
              </a:rPr>
              <a:t>belt </a:t>
            </a:r>
            <a:r>
              <a:rPr sz="2200" spc="5">
                <a:latin typeface="Calibri" panose="020F0502020204030204" pitchFamily="34" charset="0"/>
                <a:cs typeface="Trebuchet MS"/>
              </a:rPr>
              <a:t>should </a:t>
            </a:r>
            <a:r>
              <a:rPr sz="2200">
                <a:latin typeface="Calibri" panose="020F0502020204030204" pitchFamily="34" charset="0"/>
                <a:cs typeface="Trebuchet MS"/>
              </a:rPr>
              <a:t>be </a:t>
            </a:r>
            <a:r>
              <a:rPr sz="2200" spc="5">
                <a:latin typeface="Calibri" panose="020F0502020204030204" pitchFamily="34" charset="0"/>
                <a:cs typeface="Trebuchet MS"/>
              </a:rPr>
              <a:t>worn </a:t>
            </a:r>
            <a:r>
              <a:rPr sz="2200" spc="-15">
                <a:latin typeface="Calibri" panose="020F0502020204030204" pitchFamily="34" charset="0"/>
                <a:cs typeface="Trebuchet MS"/>
              </a:rPr>
              <a:t>over the  </a:t>
            </a:r>
            <a:r>
              <a:rPr sz="2200" spc="-20">
                <a:latin typeface="Calibri" panose="020F0502020204030204" pitchFamily="34" charset="0"/>
                <a:cs typeface="Trebuchet MS"/>
              </a:rPr>
              <a:t>shoulder, </a:t>
            </a:r>
            <a:r>
              <a:rPr sz="2200" spc="-15">
                <a:latin typeface="Calibri" panose="020F0502020204030204" pitchFamily="34" charset="0"/>
                <a:cs typeface="Trebuchet MS"/>
              </a:rPr>
              <a:t>never </a:t>
            </a:r>
            <a:r>
              <a:rPr sz="2200" spc="-5">
                <a:latin typeface="Calibri" panose="020F0502020204030204" pitchFamily="34" charset="0"/>
                <a:cs typeface="Trebuchet MS"/>
              </a:rPr>
              <a:t>under </a:t>
            </a:r>
            <a:r>
              <a:rPr sz="2200" spc="-15">
                <a:latin typeface="Calibri" panose="020F0502020204030204" pitchFamily="34" charset="0"/>
                <a:cs typeface="Trebuchet MS"/>
              </a:rPr>
              <a:t>the </a:t>
            </a:r>
            <a:r>
              <a:rPr sz="2200" spc="-25">
                <a:latin typeface="Calibri" panose="020F0502020204030204" pitchFamily="34" charset="0"/>
                <a:cs typeface="Trebuchet MS"/>
              </a:rPr>
              <a:t>arm.</a:t>
            </a:r>
            <a:r>
              <a:rPr lang="en-US" sz="2200" spc="-25">
                <a:latin typeface="Calibri" panose="020F0502020204030204" pitchFamily="34" charset="0"/>
                <a:cs typeface="Trebuchet MS"/>
              </a:rPr>
              <a:t> </a:t>
            </a:r>
          </a:p>
          <a:p>
            <a:pPr marL="355600" indent="-342900" algn="just">
              <a:lnSpc>
                <a:spcPct val="100000"/>
              </a:lnSpc>
              <a:spcBef>
                <a:spcPts val="280"/>
              </a:spcBef>
              <a:buFontTx/>
              <a:buChar char="-"/>
            </a:pPr>
            <a:r>
              <a:rPr sz="2200" spc="45">
                <a:latin typeface="Calibri" panose="020F0502020204030204" pitchFamily="34" charset="0"/>
                <a:cs typeface="Trebuchet MS"/>
              </a:rPr>
              <a:t>Some </a:t>
            </a:r>
            <a:r>
              <a:rPr sz="2200" spc="20">
                <a:latin typeface="Calibri" panose="020F0502020204030204" pitchFamily="34" charset="0"/>
                <a:cs typeface="Trebuchet MS"/>
              </a:rPr>
              <a:t>persons </a:t>
            </a:r>
            <a:r>
              <a:rPr sz="2200" spc="-10">
                <a:latin typeface="Calibri" panose="020F0502020204030204" pitchFamily="34" charset="0"/>
                <a:cs typeface="Trebuchet MS"/>
              </a:rPr>
              <a:t>have </a:t>
            </a:r>
            <a:r>
              <a:rPr sz="2200" spc="-25">
                <a:latin typeface="Calibri" panose="020F0502020204030204" pitchFamily="34" charset="0"/>
                <a:cs typeface="Trebuchet MS"/>
              </a:rPr>
              <a:t>a </a:t>
            </a:r>
            <a:r>
              <a:rPr sz="2200" spc="-5">
                <a:latin typeface="Calibri" panose="020F0502020204030204" pitchFamily="34" charset="0"/>
                <a:cs typeface="Trebuchet MS"/>
              </a:rPr>
              <a:t>tendency  </a:t>
            </a:r>
            <a:r>
              <a:rPr sz="2200" spc="-20">
                <a:latin typeface="Calibri" panose="020F0502020204030204" pitchFamily="34" charset="0"/>
                <a:cs typeface="Trebuchet MS"/>
              </a:rPr>
              <a:t>to </a:t>
            </a:r>
            <a:r>
              <a:rPr sz="2200" spc="-5">
                <a:latin typeface="Calibri" panose="020F0502020204030204" pitchFamily="34" charset="0"/>
                <a:cs typeface="Trebuchet MS"/>
              </a:rPr>
              <a:t>keep </a:t>
            </a:r>
            <a:r>
              <a:rPr sz="2200">
                <a:latin typeface="Calibri" panose="020F0502020204030204" pitchFamily="34" charset="0"/>
                <a:cs typeface="Trebuchet MS"/>
              </a:rPr>
              <a:t>shoulder </a:t>
            </a:r>
            <a:r>
              <a:rPr sz="2200" spc="-30">
                <a:latin typeface="Calibri" panose="020F0502020204030204" pitchFamily="34" charset="0"/>
                <a:cs typeface="Trebuchet MS"/>
              </a:rPr>
              <a:t>belt </a:t>
            </a:r>
            <a:r>
              <a:rPr sz="2200" spc="-20">
                <a:latin typeface="Calibri" panose="020F0502020204030204" pitchFamily="34" charset="0"/>
                <a:cs typeface="Trebuchet MS"/>
              </a:rPr>
              <a:t>pulled </a:t>
            </a:r>
            <a:r>
              <a:rPr sz="2200" spc="-5">
                <a:latin typeface="Calibri" panose="020F0502020204030204" pitchFamily="34" charset="0"/>
                <a:cs typeface="Trebuchet MS"/>
              </a:rPr>
              <a:t>away  from</a:t>
            </a:r>
            <a:r>
              <a:rPr sz="2200" spc="-85">
                <a:latin typeface="Calibri" panose="020F0502020204030204" pitchFamily="34" charset="0"/>
                <a:cs typeface="Trebuchet MS"/>
              </a:rPr>
              <a:t> </a:t>
            </a:r>
            <a:r>
              <a:rPr sz="2200" spc="-15">
                <a:latin typeface="Calibri" panose="020F0502020204030204" pitchFamily="34" charset="0"/>
                <a:cs typeface="Trebuchet MS"/>
              </a:rPr>
              <a:t>chest,</a:t>
            </a:r>
            <a:r>
              <a:rPr sz="2200" spc="-85">
                <a:latin typeface="Calibri" panose="020F0502020204030204" pitchFamily="34" charset="0"/>
                <a:cs typeface="Trebuchet MS"/>
              </a:rPr>
              <a:t> </a:t>
            </a:r>
            <a:r>
              <a:rPr sz="2200" spc="-5">
                <a:latin typeface="Calibri" panose="020F0502020204030204" pitchFamily="34" charset="0"/>
                <a:cs typeface="Trebuchet MS"/>
              </a:rPr>
              <a:t>this</a:t>
            </a:r>
            <a:r>
              <a:rPr sz="2200" spc="-85">
                <a:latin typeface="Calibri" panose="020F0502020204030204" pitchFamily="34" charset="0"/>
                <a:cs typeface="Trebuchet MS"/>
              </a:rPr>
              <a:t> </a:t>
            </a:r>
            <a:r>
              <a:rPr sz="2200" spc="-5">
                <a:latin typeface="Calibri" panose="020F0502020204030204" pitchFamily="34" charset="0"/>
                <a:cs typeface="Trebuchet MS"/>
              </a:rPr>
              <a:t>can</a:t>
            </a:r>
            <a:r>
              <a:rPr sz="2200" spc="-80">
                <a:latin typeface="Calibri" panose="020F0502020204030204" pitchFamily="34" charset="0"/>
                <a:cs typeface="Trebuchet MS"/>
              </a:rPr>
              <a:t> </a:t>
            </a:r>
            <a:r>
              <a:rPr sz="2200">
                <a:latin typeface="Calibri" panose="020F0502020204030204" pitchFamily="34" charset="0"/>
                <a:cs typeface="Trebuchet MS"/>
              </a:rPr>
              <a:t>be</a:t>
            </a:r>
            <a:r>
              <a:rPr sz="2200" spc="-85">
                <a:latin typeface="Calibri" panose="020F0502020204030204" pitchFamily="34" charset="0"/>
                <a:cs typeface="Trebuchet MS"/>
              </a:rPr>
              <a:t> </a:t>
            </a:r>
            <a:r>
              <a:rPr sz="2200" spc="-45">
                <a:latin typeface="Calibri" panose="020F0502020204030204" pitchFamily="34" charset="0"/>
                <a:cs typeface="Trebuchet MS"/>
              </a:rPr>
              <a:t>fatal</a:t>
            </a:r>
            <a:r>
              <a:rPr sz="2200" spc="-85">
                <a:latin typeface="Calibri" panose="020F0502020204030204" pitchFamily="34" charset="0"/>
                <a:cs typeface="Trebuchet MS"/>
              </a:rPr>
              <a:t> </a:t>
            </a:r>
            <a:r>
              <a:rPr sz="2200" spc="-25">
                <a:latin typeface="Calibri" panose="020F0502020204030204" pitchFamily="34" charset="0"/>
                <a:cs typeface="Trebuchet MS"/>
              </a:rPr>
              <a:t>in</a:t>
            </a:r>
            <a:r>
              <a:rPr sz="2200" spc="-80">
                <a:latin typeface="Calibri" panose="020F0502020204030204" pitchFamily="34" charset="0"/>
                <a:cs typeface="Trebuchet MS"/>
              </a:rPr>
              <a:t> </a:t>
            </a:r>
            <a:r>
              <a:rPr sz="2200" spc="15">
                <a:latin typeface="Calibri" panose="020F0502020204030204" pitchFamily="34" charset="0"/>
                <a:cs typeface="Trebuchet MS"/>
              </a:rPr>
              <a:t>case  </a:t>
            </a:r>
            <a:r>
              <a:rPr sz="2200" spc="-10">
                <a:latin typeface="Calibri" panose="020F0502020204030204" pitchFamily="34" charset="0"/>
                <a:cs typeface="Trebuchet MS"/>
              </a:rPr>
              <a:t>of</a:t>
            </a:r>
            <a:r>
              <a:rPr sz="2200" spc="-30">
                <a:latin typeface="Calibri" panose="020F0502020204030204" pitchFamily="34" charset="0"/>
                <a:cs typeface="Trebuchet MS"/>
              </a:rPr>
              <a:t> </a:t>
            </a:r>
            <a:r>
              <a:rPr sz="2200" spc="-20">
                <a:latin typeface="Calibri" panose="020F0502020204030204" pitchFamily="34" charset="0"/>
                <a:cs typeface="Trebuchet MS"/>
              </a:rPr>
              <a:t>collision.</a:t>
            </a:r>
            <a:endParaRPr sz="2200">
              <a:latin typeface="Calibri" panose="020F0502020204030204" pitchFamily="34" charset="0"/>
              <a:cs typeface="Trebuchet MS"/>
            </a:endParaRPr>
          </a:p>
        </p:txBody>
      </p:sp>
      <p:sp>
        <p:nvSpPr>
          <p:cNvPr id="10" name="Title 9"/>
          <p:cNvSpPr txBox="1">
            <a:spLocks noGrp="1"/>
          </p:cNvSpPr>
          <p:nvPr>
            <p:ph type="title"/>
          </p:nvPr>
        </p:nvSpPr>
        <p:spPr>
          <a:xfrm>
            <a:off x="311270" y="228600"/>
            <a:ext cx="5575565" cy="707886"/>
          </a:xfrm>
          <a:prstGeom prst="rect">
            <a:avLst/>
          </a:prstGeom>
          <a:noFill/>
        </p:spPr>
        <p:txBody>
          <a:bodyPr wrap="none" rtlCol="0">
            <a:spAutoFit/>
          </a:bodyPr>
          <a:lstStyle/>
          <a:p>
            <a:pPr algn="ctr"/>
            <a:r>
              <a:rPr lang="en-US" sz="4000" b="1">
                <a:solidFill>
                  <a:srgbClr val="FF0000"/>
                </a:solidFill>
                <a:latin typeface="Calibri" panose="020F0502020204030204" pitchFamily="34" charset="0"/>
              </a:rPr>
              <a:t>Beginning to Drive </a:t>
            </a:r>
            <a:r>
              <a:rPr lang="en-US" sz="4000" b="1">
                <a:solidFill>
                  <a:srgbClr val="0070C0"/>
                </a:solidFill>
                <a:latin typeface="Calibri" panose="020F0502020204030204" pitchFamily="34" charset="0"/>
              </a:rPr>
              <a:t>– </a:t>
            </a:r>
            <a:r>
              <a:rPr lang="en-US" sz="2800" b="1" i="1"/>
              <a:t>Contd</a:t>
            </a:r>
            <a:r>
              <a:rPr lang="en-US" sz="2800" b="1"/>
              <a:t>.</a:t>
            </a:r>
            <a:endParaRPr lang="en-US" sz="2800" i="1"/>
          </a:p>
        </p:txBody>
      </p:sp>
    </p:spTree>
    <p:extLst>
      <p:ext uri="{BB962C8B-B14F-4D97-AF65-F5344CB8AC3E}">
        <p14:creationId xmlns:p14="http://schemas.microsoft.com/office/powerpoint/2010/main" val="25619254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DBBE2F-F989-4206-B4EF-88E93660F615}"/>
              </a:ext>
            </a:extLst>
          </p:cNvPr>
          <p:cNvSpPr>
            <a:spLocks noGrp="1"/>
          </p:cNvSpPr>
          <p:nvPr>
            <p:ph idx="1"/>
          </p:nvPr>
        </p:nvSpPr>
        <p:spPr>
          <a:xfrm>
            <a:off x="304800" y="1219200"/>
            <a:ext cx="8382000" cy="5427768"/>
          </a:xfrm>
        </p:spPr>
        <p:txBody>
          <a:bodyPr/>
          <a:lstStyle/>
          <a:p>
            <a:pPr marL="514350" indent="-514350">
              <a:buFont typeface="+mj-lt"/>
              <a:buAutoNum type="arabicPeriod"/>
            </a:pPr>
            <a:r>
              <a:rPr lang="en-US" b="1"/>
              <a:t>Know Your Vehicle</a:t>
            </a:r>
          </a:p>
          <a:p>
            <a:pPr marL="514350" indent="-514350">
              <a:buFont typeface="+mj-lt"/>
              <a:buAutoNum type="arabicPeriod"/>
            </a:pPr>
            <a:r>
              <a:rPr lang="en-US" b="1"/>
              <a:t>Vehicle Controls </a:t>
            </a:r>
          </a:p>
          <a:p>
            <a:pPr marL="514350" indent="-514350">
              <a:buFont typeface="+mj-lt"/>
              <a:buAutoNum type="arabicPeriod"/>
            </a:pPr>
            <a:r>
              <a:rPr lang="en-US" b="1"/>
              <a:t>Pre-Driving Checks </a:t>
            </a:r>
          </a:p>
          <a:p>
            <a:pPr marL="514350" indent="-514350">
              <a:buFont typeface="+mj-lt"/>
              <a:buAutoNum type="arabicPeriod"/>
            </a:pPr>
            <a:r>
              <a:rPr lang="en-US" b="1"/>
              <a:t>Beginning to Drive </a:t>
            </a:r>
          </a:p>
          <a:p>
            <a:pPr marL="514350" indent="-514350">
              <a:buFont typeface="+mj-lt"/>
              <a:buAutoNum type="arabicPeriod"/>
            </a:pPr>
            <a:r>
              <a:rPr lang="en-US" b="1"/>
              <a:t>Driving on the Road </a:t>
            </a:r>
          </a:p>
          <a:p>
            <a:pPr marL="514350" indent="-514350">
              <a:buFont typeface="+mj-lt"/>
              <a:buAutoNum type="arabicPeriod"/>
            </a:pPr>
            <a:r>
              <a:rPr lang="en-US" b="1"/>
              <a:t>Driving at intersections </a:t>
            </a:r>
          </a:p>
          <a:p>
            <a:pPr marL="514350" indent="-514350">
              <a:buFont typeface="+mj-lt"/>
              <a:buAutoNum type="arabicPeriod"/>
            </a:pPr>
            <a:r>
              <a:rPr lang="en-US" b="1"/>
              <a:t>Manoeuvres </a:t>
            </a:r>
          </a:p>
          <a:p>
            <a:pPr marL="514350" indent="-514350">
              <a:buFont typeface="+mj-lt"/>
              <a:buAutoNum type="arabicPeriod"/>
            </a:pPr>
            <a:r>
              <a:rPr lang="en-US" b="1"/>
              <a:t>Reversing </a:t>
            </a:r>
          </a:p>
          <a:p>
            <a:pPr marL="514350" indent="-514350">
              <a:buFont typeface="+mj-lt"/>
              <a:buAutoNum type="arabicPeriod"/>
            </a:pPr>
            <a:r>
              <a:rPr lang="en-US" b="1"/>
              <a:t>Parking</a:t>
            </a:r>
          </a:p>
          <a:p>
            <a:pPr marL="514350" indent="-514350">
              <a:buFont typeface="+mj-lt"/>
              <a:buAutoNum type="arabicPeriod"/>
            </a:pPr>
            <a:r>
              <a:rPr lang="en-US" b="1"/>
              <a:t>Driver’s Responsibility on the Road</a:t>
            </a:r>
          </a:p>
          <a:p>
            <a:pPr marL="514350" indent="-514350">
              <a:buFont typeface="+mj-lt"/>
              <a:buAutoNum type="arabicPeriod"/>
            </a:pPr>
            <a:r>
              <a:rPr lang="en-US" b="1"/>
              <a:t>Priority for Certain Vehicles</a:t>
            </a:r>
          </a:p>
          <a:p>
            <a:endParaRPr lang="en-US" b="1"/>
          </a:p>
        </p:txBody>
      </p:sp>
      <p:sp>
        <p:nvSpPr>
          <p:cNvPr id="4" name="Rectangle 3">
            <a:extLst>
              <a:ext uri="{FF2B5EF4-FFF2-40B4-BE49-F238E27FC236}">
                <a16:creationId xmlns:a16="http://schemas.microsoft.com/office/drawing/2014/main" id="{70437E17-FAB6-4342-91C9-1DC7108B9D7F}"/>
              </a:ext>
            </a:extLst>
          </p:cNvPr>
          <p:cNvSpPr/>
          <p:nvPr/>
        </p:nvSpPr>
        <p:spPr>
          <a:xfrm>
            <a:off x="152400" y="381000"/>
            <a:ext cx="3657600" cy="646331"/>
          </a:xfrm>
          <a:prstGeom prst="rect">
            <a:avLst/>
          </a:prstGeom>
        </p:spPr>
        <p:txBody>
          <a:bodyPr wrap="square">
            <a:spAutoFit/>
          </a:bodyPr>
          <a:lstStyle/>
          <a:p>
            <a:pPr marL="342900" indent="-342900">
              <a:spcBef>
                <a:spcPct val="20000"/>
              </a:spcBef>
              <a:defRPr/>
            </a:pPr>
            <a:r>
              <a:rPr lang="en-US" sz="3600" b="1">
                <a:latin typeface="Calibri" panose="020F0502020204030204" pitchFamily="34" charset="0"/>
              </a:rPr>
              <a:t> </a:t>
            </a:r>
            <a:r>
              <a:rPr lang="en-US" sz="3600" b="1">
                <a:solidFill>
                  <a:srgbClr val="FF0000"/>
                </a:solidFill>
                <a:latin typeface="Calibri" panose="020F0502020204030204" pitchFamily="34" charset="0"/>
              </a:rPr>
              <a:t>TOPICS </a:t>
            </a:r>
          </a:p>
        </p:txBody>
      </p:sp>
    </p:spTree>
    <p:extLst>
      <p:ext uri="{BB962C8B-B14F-4D97-AF65-F5344CB8AC3E}">
        <p14:creationId xmlns:p14="http://schemas.microsoft.com/office/powerpoint/2010/main" val="14516195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6"/>
          <p:cNvSpPr txBox="1">
            <a:spLocks noGrp="1"/>
          </p:cNvSpPr>
          <p:nvPr>
            <p:ph idx="1"/>
          </p:nvPr>
        </p:nvSpPr>
        <p:spPr>
          <a:xfrm>
            <a:off x="457200" y="1219200"/>
            <a:ext cx="8534400" cy="5501891"/>
          </a:xfrm>
          <a:prstGeom prst="rect">
            <a:avLst/>
          </a:prstGeom>
        </p:spPr>
        <p:txBody>
          <a:bodyPr vert="horz" wrap="square" lIns="0" tIns="35560" rIns="0" bIns="0" rtlCol="0">
            <a:spAutoFit/>
          </a:bodyPr>
          <a:lstStyle/>
          <a:p>
            <a:pPr marL="0" indent="0" algn="just">
              <a:lnSpc>
                <a:spcPct val="100000"/>
              </a:lnSpc>
              <a:spcBef>
                <a:spcPts val="280"/>
              </a:spcBef>
              <a:buNone/>
            </a:pPr>
            <a:r>
              <a:rPr sz="2400" b="1" u="sng" spc="20">
                <a:solidFill>
                  <a:srgbClr val="FF0000"/>
                </a:solidFill>
                <a:cs typeface="Trebuchet MS"/>
              </a:rPr>
              <a:t>Starting </a:t>
            </a:r>
            <a:r>
              <a:rPr sz="2400" b="1" u="sng" spc="-5">
                <a:solidFill>
                  <a:srgbClr val="FF0000"/>
                </a:solidFill>
                <a:cs typeface="Trebuchet MS"/>
              </a:rPr>
              <a:t>the</a:t>
            </a:r>
            <a:r>
              <a:rPr sz="2400" b="1" u="sng" spc="-75">
                <a:solidFill>
                  <a:srgbClr val="FF0000"/>
                </a:solidFill>
                <a:cs typeface="Trebuchet MS"/>
              </a:rPr>
              <a:t> </a:t>
            </a:r>
            <a:r>
              <a:rPr sz="2400" b="1" u="sng" spc="10">
                <a:solidFill>
                  <a:srgbClr val="FF0000"/>
                </a:solidFill>
                <a:cs typeface="Trebuchet MS"/>
              </a:rPr>
              <a:t>engine</a:t>
            </a:r>
            <a:endParaRPr sz="2400" b="1" u="sng">
              <a:solidFill>
                <a:srgbClr val="FF0000"/>
              </a:solidFill>
              <a:cs typeface="Trebuchet MS"/>
            </a:endParaRPr>
          </a:p>
          <a:p>
            <a:pPr marR="68580" algn="just">
              <a:lnSpc>
                <a:spcPct val="116700"/>
              </a:lnSpc>
              <a:buFontTx/>
              <a:buChar char="-"/>
            </a:pPr>
            <a:r>
              <a:rPr sz="2400">
                <a:cs typeface="Trebuchet MS"/>
              </a:rPr>
              <a:t>Before </a:t>
            </a:r>
            <a:r>
              <a:rPr sz="2400" spc="-15">
                <a:cs typeface="Trebuchet MS"/>
              </a:rPr>
              <a:t>starting the </a:t>
            </a:r>
            <a:r>
              <a:rPr sz="2400">
                <a:cs typeface="Trebuchet MS"/>
              </a:rPr>
              <a:t>engine </a:t>
            </a:r>
            <a:r>
              <a:rPr sz="2400" spc="10">
                <a:cs typeface="Trebuchet MS"/>
              </a:rPr>
              <a:t>ensure </a:t>
            </a:r>
            <a:r>
              <a:rPr sz="2400" spc="-35">
                <a:cs typeface="Trebuchet MS"/>
              </a:rPr>
              <a:t>that </a:t>
            </a:r>
            <a:r>
              <a:rPr sz="2400" spc="-5">
                <a:cs typeface="Trebuchet MS"/>
              </a:rPr>
              <a:t>hand </a:t>
            </a:r>
            <a:r>
              <a:rPr sz="2400" spc="-20">
                <a:cs typeface="Trebuchet MS"/>
              </a:rPr>
              <a:t>brake </a:t>
            </a:r>
            <a:r>
              <a:rPr sz="2400" spc="10">
                <a:cs typeface="Trebuchet MS"/>
              </a:rPr>
              <a:t>is </a:t>
            </a:r>
            <a:r>
              <a:rPr sz="2400">
                <a:cs typeface="Trebuchet MS"/>
              </a:rPr>
              <a:t>engaged,  </a:t>
            </a:r>
            <a:r>
              <a:rPr sz="2400" spc="-15">
                <a:cs typeface="Trebuchet MS"/>
              </a:rPr>
              <a:t>vehicle </a:t>
            </a:r>
            <a:r>
              <a:rPr sz="2400" spc="10">
                <a:cs typeface="Trebuchet MS"/>
              </a:rPr>
              <a:t>is </a:t>
            </a:r>
            <a:r>
              <a:rPr sz="2400" spc="-25">
                <a:cs typeface="Trebuchet MS"/>
              </a:rPr>
              <a:t>in </a:t>
            </a:r>
            <a:r>
              <a:rPr sz="2400" spc="-35">
                <a:cs typeface="Trebuchet MS"/>
              </a:rPr>
              <a:t>neutral.</a:t>
            </a:r>
            <a:endParaRPr lang="en-US" sz="2400" spc="-35">
              <a:cs typeface="Trebuchet MS"/>
            </a:endParaRPr>
          </a:p>
          <a:p>
            <a:pPr marR="68580" algn="just">
              <a:lnSpc>
                <a:spcPct val="116700"/>
              </a:lnSpc>
              <a:buFontTx/>
              <a:buChar char="-"/>
            </a:pPr>
            <a:r>
              <a:rPr sz="2400" spc="-30">
                <a:cs typeface="Trebuchet MS"/>
              </a:rPr>
              <a:t>It </a:t>
            </a:r>
            <a:r>
              <a:rPr sz="2400" spc="10">
                <a:cs typeface="Trebuchet MS"/>
              </a:rPr>
              <a:t>is </a:t>
            </a:r>
            <a:r>
              <a:rPr sz="2400" spc="-25">
                <a:cs typeface="Trebuchet MS"/>
              </a:rPr>
              <a:t>a </a:t>
            </a:r>
            <a:r>
              <a:rPr sz="2400" spc="20">
                <a:cs typeface="Trebuchet MS"/>
              </a:rPr>
              <a:t>good </a:t>
            </a:r>
            <a:r>
              <a:rPr sz="2400" spc="-25">
                <a:cs typeface="Trebuchet MS"/>
              </a:rPr>
              <a:t>practice </a:t>
            </a:r>
            <a:r>
              <a:rPr sz="2400" spc="-20">
                <a:cs typeface="Trebuchet MS"/>
              </a:rPr>
              <a:t>to </a:t>
            </a:r>
            <a:r>
              <a:rPr sz="2400" spc="25">
                <a:cs typeface="Trebuchet MS"/>
              </a:rPr>
              <a:t>press </a:t>
            </a:r>
            <a:r>
              <a:rPr sz="2400" spc="-25">
                <a:cs typeface="Trebuchet MS"/>
              </a:rPr>
              <a:t>clutch </a:t>
            </a:r>
            <a:r>
              <a:rPr lang="en-US" sz="2400" spc="-25">
                <a:cs typeface="Trebuchet MS"/>
              </a:rPr>
              <a:t>pedal </a:t>
            </a:r>
            <a:r>
              <a:rPr sz="2400" spc="-10">
                <a:cs typeface="Trebuchet MS"/>
              </a:rPr>
              <a:t>during  cranking of engine.</a:t>
            </a:r>
            <a:endParaRPr lang="en-US" sz="2400" spc="-10">
              <a:cs typeface="Trebuchet MS"/>
            </a:endParaRPr>
          </a:p>
          <a:p>
            <a:pPr marR="68580" algn="just">
              <a:lnSpc>
                <a:spcPct val="116700"/>
              </a:lnSpc>
              <a:buFontTx/>
              <a:buChar char="-"/>
            </a:pPr>
            <a:r>
              <a:rPr sz="2400" spc="5">
                <a:cs typeface="Trebuchet MS"/>
              </a:rPr>
              <a:t>While </a:t>
            </a:r>
            <a:r>
              <a:rPr sz="2400" spc="-10">
                <a:cs typeface="Trebuchet MS"/>
              </a:rPr>
              <a:t>cranking </a:t>
            </a:r>
            <a:r>
              <a:rPr sz="2400" spc="5">
                <a:cs typeface="Trebuchet MS"/>
              </a:rPr>
              <a:t>do </a:t>
            </a:r>
            <a:r>
              <a:rPr sz="2400" spc="-15">
                <a:cs typeface="Trebuchet MS"/>
              </a:rPr>
              <a:t>not </a:t>
            </a:r>
            <a:r>
              <a:rPr sz="2400" spc="25">
                <a:cs typeface="Trebuchet MS"/>
              </a:rPr>
              <a:t>press </a:t>
            </a:r>
            <a:r>
              <a:rPr sz="2400" spc="-25">
                <a:cs typeface="Trebuchet MS"/>
              </a:rPr>
              <a:t>accelerator </a:t>
            </a:r>
            <a:r>
              <a:rPr sz="2400" spc="30">
                <a:cs typeface="Trebuchet MS"/>
              </a:rPr>
              <a:t>as  </a:t>
            </a:r>
            <a:r>
              <a:rPr sz="2400" spc="-15">
                <a:cs typeface="Trebuchet MS"/>
              </a:rPr>
              <a:t>starting </a:t>
            </a:r>
            <a:r>
              <a:rPr sz="2400" spc="-30">
                <a:cs typeface="Trebuchet MS"/>
              </a:rPr>
              <a:t>will </a:t>
            </a:r>
            <a:r>
              <a:rPr sz="2400" spc="15">
                <a:cs typeface="Trebuchet MS"/>
              </a:rPr>
              <a:t>become </a:t>
            </a:r>
            <a:r>
              <a:rPr sz="2400" spc="-40">
                <a:cs typeface="Trebuchet MS"/>
              </a:rPr>
              <a:t>difficult.</a:t>
            </a:r>
            <a:endParaRPr lang="en-US" sz="2400" spc="-40">
              <a:cs typeface="Trebuchet MS"/>
            </a:endParaRPr>
          </a:p>
          <a:p>
            <a:pPr marR="68580" algn="just">
              <a:lnSpc>
                <a:spcPct val="116700"/>
              </a:lnSpc>
              <a:buFontTx/>
              <a:buChar char="-"/>
            </a:pPr>
            <a:r>
              <a:rPr sz="2400" spc="55">
                <a:cs typeface="Trebuchet MS"/>
              </a:rPr>
              <a:t>Do </a:t>
            </a:r>
            <a:r>
              <a:rPr sz="2400" spc="-15">
                <a:cs typeface="Trebuchet MS"/>
              </a:rPr>
              <a:t>not crank </a:t>
            </a:r>
            <a:r>
              <a:rPr sz="2400" spc="5">
                <a:cs typeface="Trebuchet MS"/>
              </a:rPr>
              <a:t>more </a:t>
            </a:r>
            <a:r>
              <a:rPr sz="2400" spc="-35">
                <a:cs typeface="Trebuchet MS"/>
              </a:rPr>
              <a:t>that </a:t>
            </a:r>
            <a:r>
              <a:rPr sz="2400" spc="-10">
                <a:cs typeface="Trebuchet MS"/>
              </a:rPr>
              <a:t>3-4 </a:t>
            </a:r>
            <a:r>
              <a:rPr sz="2400" spc="30">
                <a:cs typeface="Trebuchet MS"/>
              </a:rPr>
              <a:t>seconds  </a:t>
            </a:r>
            <a:r>
              <a:rPr sz="2400" spc="-40">
                <a:cs typeface="Trebuchet MS"/>
              </a:rPr>
              <a:t>at </a:t>
            </a:r>
            <a:r>
              <a:rPr sz="2400" spc="-25">
                <a:cs typeface="Trebuchet MS"/>
              </a:rPr>
              <a:t>a stretch. </a:t>
            </a:r>
            <a:endParaRPr lang="en-US" sz="2400" spc="-25">
              <a:cs typeface="Trebuchet MS"/>
            </a:endParaRPr>
          </a:p>
          <a:p>
            <a:pPr marR="68580" algn="just">
              <a:lnSpc>
                <a:spcPct val="116700"/>
              </a:lnSpc>
              <a:buFontTx/>
              <a:buChar char="-"/>
            </a:pPr>
            <a:r>
              <a:rPr sz="2400" spc="-20">
                <a:cs typeface="Trebuchet MS"/>
              </a:rPr>
              <a:t>If </a:t>
            </a:r>
            <a:r>
              <a:rPr sz="2400">
                <a:cs typeface="Trebuchet MS"/>
              </a:rPr>
              <a:t>engine </a:t>
            </a:r>
            <a:r>
              <a:rPr sz="2400" spc="25">
                <a:cs typeface="Trebuchet MS"/>
              </a:rPr>
              <a:t>does </a:t>
            </a:r>
            <a:r>
              <a:rPr sz="2400" spc="-15">
                <a:cs typeface="Trebuchet MS"/>
              </a:rPr>
              <a:t>not </a:t>
            </a:r>
            <a:r>
              <a:rPr sz="2400" spc="-20">
                <a:cs typeface="Trebuchet MS"/>
              </a:rPr>
              <a:t>start </a:t>
            </a:r>
            <a:r>
              <a:rPr sz="2400" spc="-25">
                <a:cs typeface="Trebuchet MS"/>
              </a:rPr>
              <a:t>try </a:t>
            </a:r>
            <a:r>
              <a:rPr sz="2400" spc="-10">
                <a:cs typeface="Trebuchet MS"/>
              </a:rPr>
              <a:t>again </a:t>
            </a:r>
            <a:r>
              <a:rPr sz="2400" spc="-40">
                <a:cs typeface="Trebuchet MS"/>
              </a:rPr>
              <a:t>after </a:t>
            </a:r>
            <a:r>
              <a:rPr lang="en-US" sz="2400" spc="-5">
                <a:cs typeface="Trebuchet MS"/>
              </a:rPr>
              <a:t>30</a:t>
            </a:r>
            <a:r>
              <a:rPr sz="2400" spc="-5">
                <a:cs typeface="Trebuchet MS"/>
              </a:rPr>
              <a:t> </a:t>
            </a:r>
            <a:r>
              <a:rPr sz="2400" spc="15">
                <a:cs typeface="Trebuchet MS"/>
              </a:rPr>
              <a:t>seconds.</a:t>
            </a:r>
            <a:endParaRPr lang="en-US" sz="2400" spc="15">
              <a:cs typeface="Trebuchet MS"/>
            </a:endParaRPr>
          </a:p>
          <a:p>
            <a:pPr marR="68580" algn="just">
              <a:lnSpc>
                <a:spcPct val="116700"/>
              </a:lnSpc>
              <a:buFontTx/>
              <a:buChar char="-"/>
            </a:pPr>
            <a:r>
              <a:rPr sz="2400" spc="-25">
                <a:cs typeface="Trebuchet MS"/>
              </a:rPr>
              <a:t>After </a:t>
            </a:r>
            <a:r>
              <a:rPr sz="2400">
                <a:cs typeface="Trebuchet MS"/>
              </a:rPr>
              <a:t>engine </a:t>
            </a:r>
            <a:r>
              <a:rPr sz="2400" spc="20">
                <a:cs typeface="Trebuchet MS"/>
              </a:rPr>
              <a:t>has </a:t>
            </a:r>
            <a:r>
              <a:rPr sz="2400" spc="-15">
                <a:cs typeface="Trebuchet MS"/>
              </a:rPr>
              <a:t>started </a:t>
            </a:r>
            <a:r>
              <a:rPr sz="2400" spc="-10">
                <a:cs typeface="Trebuchet MS"/>
              </a:rPr>
              <a:t>look </a:t>
            </a:r>
            <a:r>
              <a:rPr sz="2400" spc="-40">
                <a:cs typeface="Trebuchet MS"/>
              </a:rPr>
              <a:t>at </a:t>
            </a:r>
            <a:r>
              <a:rPr sz="2400" spc="-10">
                <a:cs typeface="Trebuchet MS"/>
              </a:rPr>
              <a:t>instrument cluster </a:t>
            </a:r>
            <a:r>
              <a:rPr sz="2400" spc="-20">
                <a:cs typeface="Trebuchet MS"/>
              </a:rPr>
              <a:t>to </a:t>
            </a:r>
            <a:r>
              <a:rPr sz="2400" spc="-15">
                <a:cs typeface="Trebuchet MS"/>
              </a:rPr>
              <a:t>check </a:t>
            </a:r>
            <a:r>
              <a:rPr sz="2400" spc="-45">
                <a:cs typeface="Trebuchet MS"/>
              </a:rPr>
              <a:t>if </a:t>
            </a:r>
            <a:r>
              <a:rPr sz="2400" spc="-10">
                <a:cs typeface="Trebuchet MS"/>
              </a:rPr>
              <a:t>any  </a:t>
            </a:r>
            <a:r>
              <a:rPr sz="2400" spc="-5">
                <a:cs typeface="Trebuchet MS"/>
              </a:rPr>
              <a:t>warning </a:t>
            </a:r>
            <a:r>
              <a:rPr sz="2400" spc="-25">
                <a:cs typeface="Trebuchet MS"/>
              </a:rPr>
              <a:t>light </a:t>
            </a:r>
            <a:r>
              <a:rPr sz="2400" spc="20">
                <a:cs typeface="Trebuchet MS"/>
              </a:rPr>
              <a:t>has come</a:t>
            </a:r>
            <a:r>
              <a:rPr sz="2400" spc="-95">
                <a:cs typeface="Trebuchet MS"/>
              </a:rPr>
              <a:t> </a:t>
            </a:r>
            <a:r>
              <a:rPr sz="2400" spc="-20">
                <a:cs typeface="Trebuchet MS"/>
              </a:rPr>
              <a:t>on.</a:t>
            </a:r>
            <a:endParaRPr lang="en-US" sz="2400">
              <a:cs typeface="Trebuchet MS"/>
            </a:endParaRPr>
          </a:p>
          <a:p>
            <a:pPr marL="0" indent="0" algn="just">
              <a:lnSpc>
                <a:spcPct val="100000"/>
              </a:lnSpc>
              <a:buNone/>
            </a:pPr>
            <a:endParaRPr sz="1800">
              <a:cs typeface="Trebuchet MS"/>
            </a:endParaRPr>
          </a:p>
        </p:txBody>
      </p:sp>
      <p:sp>
        <p:nvSpPr>
          <p:cNvPr id="5" name="Title 9"/>
          <p:cNvSpPr txBox="1">
            <a:spLocks noGrp="1"/>
          </p:cNvSpPr>
          <p:nvPr>
            <p:ph type="title"/>
          </p:nvPr>
        </p:nvSpPr>
        <p:spPr>
          <a:xfrm>
            <a:off x="374517" y="141357"/>
            <a:ext cx="5575565" cy="707886"/>
          </a:xfrm>
          <a:prstGeom prst="rect">
            <a:avLst/>
          </a:prstGeom>
          <a:noFill/>
        </p:spPr>
        <p:txBody>
          <a:bodyPr wrap="none" rtlCol="0">
            <a:spAutoFit/>
          </a:bodyPr>
          <a:lstStyle/>
          <a:p>
            <a:pPr algn="ctr"/>
            <a:r>
              <a:rPr lang="en-US" sz="4000" b="1">
                <a:solidFill>
                  <a:srgbClr val="FF0000"/>
                </a:solidFill>
                <a:latin typeface="Calibri" panose="020F0502020204030204" pitchFamily="34" charset="0"/>
              </a:rPr>
              <a:t>Beginning to Drive </a:t>
            </a:r>
            <a:r>
              <a:rPr lang="en-US" sz="4000" b="1">
                <a:solidFill>
                  <a:srgbClr val="0070C0"/>
                </a:solidFill>
                <a:latin typeface="Calibri" panose="020F0502020204030204" pitchFamily="34" charset="0"/>
              </a:rPr>
              <a:t>– </a:t>
            </a:r>
            <a:r>
              <a:rPr lang="en-US" sz="2800" b="1" i="1"/>
              <a:t>Contd</a:t>
            </a:r>
            <a:r>
              <a:rPr lang="en-US" sz="2800" b="1"/>
              <a:t>.</a:t>
            </a:r>
            <a:endParaRPr lang="en-US" sz="2800" i="1"/>
          </a:p>
        </p:txBody>
      </p:sp>
    </p:spTree>
    <p:extLst>
      <p:ext uri="{BB962C8B-B14F-4D97-AF65-F5344CB8AC3E}">
        <p14:creationId xmlns:p14="http://schemas.microsoft.com/office/powerpoint/2010/main" val="8826722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6"/>
          <p:cNvSpPr txBox="1">
            <a:spLocks noGrp="1"/>
          </p:cNvSpPr>
          <p:nvPr>
            <p:ph idx="1"/>
          </p:nvPr>
        </p:nvSpPr>
        <p:spPr>
          <a:xfrm>
            <a:off x="76200" y="1121529"/>
            <a:ext cx="9067800" cy="5578963"/>
          </a:xfrm>
          <a:prstGeom prst="rect">
            <a:avLst/>
          </a:prstGeom>
        </p:spPr>
        <p:txBody>
          <a:bodyPr vert="horz" wrap="square" lIns="0" tIns="35560" rIns="0" bIns="0" rtlCol="0">
            <a:spAutoFit/>
          </a:bodyPr>
          <a:lstStyle/>
          <a:p>
            <a:pPr marL="0" indent="0" algn="just">
              <a:lnSpc>
                <a:spcPct val="100000"/>
              </a:lnSpc>
              <a:buNone/>
            </a:pPr>
            <a:r>
              <a:rPr sz="2400" b="1" u="sng" spc="50">
                <a:solidFill>
                  <a:srgbClr val="FF0000"/>
                </a:solidFill>
                <a:cs typeface="Trebuchet MS"/>
              </a:rPr>
              <a:t>Moving</a:t>
            </a:r>
            <a:r>
              <a:rPr sz="2400" b="1" u="sng" spc="-30">
                <a:solidFill>
                  <a:srgbClr val="FF0000"/>
                </a:solidFill>
                <a:cs typeface="Trebuchet MS"/>
              </a:rPr>
              <a:t> </a:t>
            </a:r>
            <a:r>
              <a:rPr sz="2400" b="1" u="sng" spc="-20">
                <a:solidFill>
                  <a:srgbClr val="FF0000"/>
                </a:solidFill>
                <a:cs typeface="Trebuchet MS"/>
              </a:rPr>
              <a:t>off</a:t>
            </a:r>
            <a:endParaRPr sz="2400" b="1" u="sng">
              <a:solidFill>
                <a:srgbClr val="FF0000"/>
              </a:solidFill>
              <a:cs typeface="Trebuchet MS"/>
            </a:endParaRPr>
          </a:p>
          <a:p>
            <a:pPr marR="69215" algn="just">
              <a:lnSpc>
                <a:spcPct val="116700"/>
              </a:lnSpc>
              <a:buFontTx/>
              <a:buChar char="-"/>
            </a:pPr>
            <a:r>
              <a:rPr sz="2000" spc="20">
                <a:cs typeface="Trebuchet MS"/>
              </a:rPr>
              <a:t>Ensure </a:t>
            </a:r>
            <a:r>
              <a:rPr sz="2000" spc="-35">
                <a:cs typeface="Trebuchet MS"/>
              </a:rPr>
              <a:t>that </a:t>
            </a:r>
            <a:r>
              <a:rPr sz="2000" spc="-15">
                <a:cs typeface="Trebuchet MS"/>
              </a:rPr>
              <a:t>parking </a:t>
            </a:r>
            <a:r>
              <a:rPr sz="2000" spc="-20">
                <a:cs typeface="Trebuchet MS"/>
              </a:rPr>
              <a:t>brake </a:t>
            </a:r>
            <a:r>
              <a:rPr sz="2000" spc="10">
                <a:cs typeface="Trebuchet MS"/>
              </a:rPr>
              <a:t>is engaged</a:t>
            </a:r>
            <a:r>
              <a:rPr lang="en-US" sz="2000" spc="10">
                <a:cs typeface="Trebuchet MS"/>
              </a:rPr>
              <a:t>, </a:t>
            </a:r>
            <a:r>
              <a:rPr sz="2000" spc="25">
                <a:cs typeface="Trebuchet MS"/>
              </a:rPr>
              <a:t>press </a:t>
            </a:r>
            <a:r>
              <a:rPr sz="2000" spc="-25">
                <a:cs typeface="Trebuchet MS"/>
              </a:rPr>
              <a:t>clutch </a:t>
            </a:r>
            <a:r>
              <a:rPr lang="en-US" sz="2000" spc="-25">
                <a:cs typeface="Trebuchet MS"/>
              </a:rPr>
              <a:t>pedal fully</a:t>
            </a:r>
            <a:r>
              <a:rPr sz="2000" spc="-25">
                <a:cs typeface="Trebuchet MS"/>
              </a:rPr>
              <a:t> </a:t>
            </a:r>
            <a:r>
              <a:rPr sz="2000" spc="-10">
                <a:cs typeface="Trebuchet MS"/>
              </a:rPr>
              <a:t>with  your </a:t>
            </a:r>
            <a:r>
              <a:rPr sz="2000" spc="-50">
                <a:cs typeface="Trebuchet MS"/>
              </a:rPr>
              <a:t>left</a:t>
            </a:r>
            <a:r>
              <a:rPr sz="2000" spc="-45">
                <a:cs typeface="Trebuchet MS"/>
              </a:rPr>
              <a:t> </a:t>
            </a:r>
            <a:r>
              <a:rPr sz="2000" spc="-35">
                <a:cs typeface="Trebuchet MS"/>
              </a:rPr>
              <a:t>foot</a:t>
            </a:r>
            <a:r>
              <a:rPr lang="en-US" sz="2000" spc="-35">
                <a:cs typeface="Trebuchet MS"/>
              </a:rPr>
              <a:t> and  keep the brake pedal pressed with your right foot.</a:t>
            </a:r>
            <a:endParaRPr lang="en-US" sz="2000">
              <a:cs typeface="Trebuchet MS"/>
            </a:endParaRPr>
          </a:p>
          <a:p>
            <a:pPr marR="69215" algn="just">
              <a:lnSpc>
                <a:spcPct val="116700"/>
              </a:lnSpc>
              <a:buFontTx/>
              <a:buChar char="-"/>
            </a:pPr>
            <a:r>
              <a:rPr lang="en-US" sz="2000">
                <a:cs typeface="Trebuchet MS"/>
              </a:rPr>
              <a:t>Engage</a:t>
            </a:r>
            <a:r>
              <a:rPr sz="2000">
                <a:cs typeface="Trebuchet MS"/>
              </a:rPr>
              <a:t> </a:t>
            </a:r>
            <a:r>
              <a:rPr sz="2000" spc="20">
                <a:cs typeface="Trebuchet MS"/>
              </a:rPr>
              <a:t>1</a:t>
            </a:r>
            <a:r>
              <a:rPr sz="2000" spc="30" baseline="33333">
                <a:cs typeface="Trebuchet MS"/>
              </a:rPr>
              <a:t>st</a:t>
            </a:r>
            <a:r>
              <a:rPr sz="2000" spc="-52" baseline="33333">
                <a:cs typeface="Trebuchet MS"/>
              </a:rPr>
              <a:t> </a:t>
            </a:r>
            <a:r>
              <a:rPr sz="2000" spc="-35">
                <a:cs typeface="Trebuchet MS"/>
              </a:rPr>
              <a:t>gear.</a:t>
            </a:r>
            <a:r>
              <a:rPr lang="en-US" sz="2000" spc="-15">
                <a:cs typeface="Trebuchet MS"/>
              </a:rPr>
              <a:t> </a:t>
            </a:r>
            <a:r>
              <a:rPr sz="2000" spc="-15">
                <a:cs typeface="Trebuchet MS"/>
              </a:rPr>
              <a:t>Start </a:t>
            </a:r>
            <a:r>
              <a:rPr sz="2000" spc="-5">
                <a:cs typeface="Trebuchet MS"/>
              </a:rPr>
              <a:t>releasing </a:t>
            </a:r>
            <a:r>
              <a:rPr sz="2000" spc="-25">
                <a:cs typeface="Trebuchet MS"/>
              </a:rPr>
              <a:t>clutch </a:t>
            </a:r>
            <a:r>
              <a:rPr sz="2000" spc="-20">
                <a:cs typeface="Trebuchet MS"/>
              </a:rPr>
              <a:t>pedal </a:t>
            </a:r>
            <a:r>
              <a:rPr sz="2000" spc="-65">
                <a:cs typeface="Trebuchet MS"/>
              </a:rPr>
              <a:t>till </a:t>
            </a:r>
            <a:r>
              <a:rPr sz="2000" spc="-15">
                <a:cs typeface="Trebuchet MS"/>
              </a:rPr>
              <a:t>the </a:t>
            </a:r>
            <a:r>
              <a:rPr sz="2000" spc="-20">
                <a:cs typeface="Trebuchet MS"/>
              </a:rPr>
              <a:t>point </a:t>
            </a:r>
            <a:r>
              <a:rPr sz="2000">
                <a:cs typeface="Trebuchet MS"/>
              </a:rPr>
              <a:t>you </a:t>
            </a:r>
            <a:r>
              <a:rPr sz="2000" spc="-15">
                <a:cs typeface="Trebuchet MS"/>
              </a:rPr>
              <a:t>hear the </a:t>
            </a:r>
            <a:r>
              <a:rPr sz="2000" spc="20">
                <a:cs typeface="Trebuchet MS"/>
              </a:rPr>
              <a:t>sound </a:t>
            </a:r>
            <a:r>
              <a:rPr sz="2000" spc="-10">
                <a:cs typeface="Trebuchet MS"/>
              </a:rPr>
              <a:t>of  </a:t>
            </a:r>
            <a:r>
              <a:rPr sz="2000">
                <a:cs typeface="Trebuchet MS"/>
              </a:rPr>
              <a:t>engine </a:t>
            </a:r>
            <a:r>
              <a:rPr sz="2000" spc="-10">
                <a:cs typeface="Trebuchet MS"/>
              </a:rPr>
              <a:t>changing</a:t>
            </a:r>
            <a:r>
              <a:rPr lang="en-US" sz="2000" spc="-10">
                <a:cs typeface="Trebuchet MS"/>
              </a:rPr>
              <a:t>.</a:t>
            </a:r>
          </a:p>
          <a:p>
            <a:pPr marR="69215" algn="just">
              <a:lnSpc>
                <a:spcPct val="116700"/>
              </a:lnSpc>
              <a:buFontTx/>
              <a:buChar char="-"/>
            </a:pPr>
            <a:r>
              <a:rPr sz="2000" spc="5">
                <a:cs typeface="Trebuchet MS"/>
              </a:rPr>
              <a:t>At </a:t>
            </a:r>
            <a:r>
              <a:rPr sz="2000" spc="-5">
                <a:cs typeface="Trebuchet MS"/>
              </a:rPr>
              <a:t>this </a:t>
            </a:r>
            <a:r>
              <a:rPr sz="2000" spc="-20">
                <a:cs typeface="Trebuchet MS"/>
              </a:rPr>
              <a:t>point </a:t>
            </a:r>
            <a:r>
              <a:rPr sz="2000" spc="25">
                <a:cs typeface="Trebuchet MS"/>
              </a:rPr>
              <a:t>when </a:t>
            </a:r>
            <a:r>
              <a:rPr sz="2000">
                <a:cs typeface="Trebuchet MS"/>
              </a:rPr>
              <a:t>you </a:t>
            </a:r>
            <a:r>
              <a:rPr sz="2000" spc="30">
                <a:cs typeface="Trebuchet MS"/>
              </a:rPr>
              <a:t>see </a:t>
            </a:r>
            <a:r>
              <a:rPr sz="2000" spc="-15">
                <a:cs typeface="Trebuchet MS"/>
              </a:rPr>
              <a:t>the </a:t>
            </a:r>
            <a:r>
              <a:rPr sz="2000" spc="10">
                <a:cs typeface="Trebuchet MS"/>
              </a:rPr>
              <a:t>hood </a:t>
            </a:r>
            <a:r>
              <a:rPr sz="2000" spc="-20">
                <a:cs typeface="Trebuchet MS"/>
              </a:rPr>
              <a:t>portion </a:t>
            </a:r>
            <a:r>
              <a:rPr sz="2000" spc="-10">
                <a:cs typeface="Trebuchet MS"/>
              </a:rPr>
              <a:t>of </a:t>
            </a:r>
            <a:r>
              <a:rPr sz="2000" spc="-25">
                <a:cs typeface="Trebuchet MS"/>
              </a:rPr>
              <a:t>car </a:t>
            </a:r>
            <a:r>
              <a:rPr sz="2000" spc="-5">
                <a:cs typeface="Trebuchet MS"/>
              </a:rPr>
              <a:t>rising </a:t>
            </a:r>
            <a:r>
              <a:rPr sz="2000" spc="-25">
                <a:cs typeface="Trebuchet MS"/>
              </a:rPr>
              <a:t>a </a:t>
            </a:r>
            <a:r>
              <a:rPr sz="2000" spc="-50">
                <a:cs typeface="Trebuchet MS"/>
              </a:rPr>
              <a:t>bit, </a:t>
            </a:r>
            <a:r>
              <a:rPr sz="2000" spc="-15">
                <a:cs typeface="Trebuchet MS"/>
              </a:rPr>
              <a:t>hold </a:t>
            </a:r>
            <a:r>
              <a:rPr sz="2000">
                <a:cs typeface="Trebuchet MS"/>
              </a:rPr>
              <a:t>steady </a:t>
            </a:r>
            <a:r>
              <a:rPr sz="2000" spc="-15">
                <a:cs typeface="Trebuchet MS"/>
              </a:rPr>
              <a:t>the </a:t>
            </a:r>
            <a:r>
              <a:rPr sz="2000" spc="-25">
                <a:cs typeface="Trebuchet MS"/>
              </a:rPr>
              <a:t>clutch</a:t>
            </a:r>
            <a:r>
              <a:rPr sz="2000" spc="-75">
                <a:cs typeface="Trebuchet MS"/>
              </a:rPr>
              <a:t> </a:t>
            </a:r>
            <a:r>
              <a:rPr sz="2000" spc="-30">
                <a:cs typeface="Trebuchet MS"/>
              </a:rPr>
              <a:t>pedal.</a:t>
            </a:r>
            <a:endParaRPr lang="en-US" sz="2000" spc="-30">
              <a:cs typeface="Trebuchet MS"/>
            </a:endParaRPr>
          </a:p>
          <a:p>
            <a:pPr marR="69215" algn="just">
              <a:lnSpc>
                <a:spcPct val="116700"/>
              </a:lnSpc>
              <a:buFontTx/>
              <a:buChar char="-"/>
            </a:pPr>
            <a:r>
              <a:rPr lang="en-US" sz="2000" spc="-30">
                <a:cs typeface="Trebuchet MS"/>
              </a:rPr>
              <a:t>Release right foot from Brake pedal &amp; Release Parking Brake.</a:t>
            </a:r>
          </a:p>
          <a:p>
            <a:pPr marR="69215" algn="just">
              <a:lnSpc>
                <a:spcPct val="116700"/>
              </a:lnSpc>
              <a:buFontTx/>
              <a:buChar char="-"/>
            </a:pPr>
            <a:r>
              <a:rPr lang="en-US" sz="2000" spc="-30">
                <a:cs typeface="Trebuchet MS"/>
              </a:rPr>
              <a:t>Vehicle will start moving forward slightly.</a:t>
            </a:r>
          </a:p>
          <a:p>
            <a:pPr marR="69215" algn="just">
              <a:lnSpc>
                <a:spcPct val="116700"/>
              </a:lnSpc>
              <a:buFontTx/>
              <a:buChar char="-"/>
            </a:pPr>
            <a:r>
              <a:rPr lang="en-US" sz="2000" spc="-5">
                <a:cs typeface="Trebuchet MS"/>
              </a:rPr>
              <a:t>R</a:t>
            </a:r>
            <a:r>
              <a:rPr sz="2000" spc="-5">
                <a:cs typeface="Trebuchet MS"/>
              </a:rPr>
              <a:t>elease </a:t>
            </a:r>
            <a:r>
              <a:rPr sz="2000" spc="-25">
                <a:cs typeface="Trebuchet MS"/>
              </a:rPr>
              <a:t>clutch </a:t>
            </a:r>
            <a:r>
              <a:rPr lang="en-US" sz="2000" spc="-25">
                <a:cs typeface="Trebuchet MS"/>
              </a:rPr>
              <a:t>pedal </a:t>
            </a:r>
            <a:r>
              <a:rPr sz="2000" spc="5">
                <a:cs typeface="Trebuchet MS"/>
              </a:rPr>
              <a:t>slowly  </a:t>
            </a:r>
            <a:r>
              <a:rPr sz="2000" spc="-5">
                <a:cs typeface="Trebuchet MS"/>
              </a:rPr>
              <a:t>while </a:t>
            </a:r>
            <a:r>
              <a:rPr sz="2000" spc="15">
                <a:cs typeface="Trebuchet MS"/>
              </a:rPr>
              <a:t>pressing </a:t>
            </a:r>
            <a:r>
              <a:rPr sz="2000" spc="-25">
                <a:cs typeface="Trebuchet MS"/>
              </a:rPr>
              <a:t>accelerator </a:t>
            </a:r>
            <a:r>
              <a:rPr lang="en-US" sz="2000" spc="-10">
                <a:cs typeface="Trebuchet MS"/>
              </a:rPr>
              <a:t>gradual</a:t>
            </a:r>
            <a:r>
              <a:rPr sz="2000" spc="-10">
                <a:cs typeface="Trebuchet MS"/>
              </a:rPr>
              <a:t>ly</a:t>
            </a:r>
            <a:endParaRPr lang="en-US" sz="2000">
              <a:cs typeface="Trebuchet MS"/>
            </a:endParaRPr>
          </a:p>
          <a:p>
            <a:pPr marR="69215" algn="just">
              <a:lnSpc>
                <a:spcPct val="116700"/>
              </a:lnSpc>
              <a:buFontTx/>
              <a:buChar char="-"/>
            </a:pPr>
            <a:r>
              <a:rPr sz="2000" spc="-5">
                <a:cs typeface="Trebuchet MS"/>
              </a:rPr>
              <a:t>This </a:t>
            </a:r>
            <a:r>
              <a:rPr sz="2000" spc="-10">
                <a:cs typeface="Trebuchet MS"/>
              </a:rPr>
              <a:t>synchronization of </a:t>
            </a:r>
            <a:r>
              <a:rPr sz="2000" spc="-15">
                <a:cs typeface="Trebuchet MS"/>
              </a:rPr>
              <a:t>parking </a:t>
            </a:r>
            <a:r>
              <a:rPr sz="2000" spc="-20">
                <a:cs typeface="Trebuchet MS"/>
              </a:rPr>
              <a:t>brake </a:t>
            </a:r>
            <a:r>
              <a:rPr sz="2000" spc="-50">
                <a:cs typeface="Trebuchet MS"/>
              </a:rPr>
              <a:t>lever, </a:t>
            </a:r>
            <a:r>
              <a:rPr sz="2000" spc="-25">
                <a:cs typeface="Trebuchet MS"/>
              </a:rPr>
              <a:t>clutch </a:t>
            </a:r>
            <a:r>
              <a:rPr sz="2000" spc="-20">
                <a:cs typeface="Trebuchet MS"/>
              </a:rPr>
              <a:t>pedal </a:t>
            </a:r>
            <a:r>
              <a:rPr sz="2000" spc="-10">
                <a:cs typeface="Trebuchet MS"/>
              </a:rPr>
              <a:t>and  </a:t>
            </a:r>
            <a:r>
              <a:rPr sz="2000" spc="-25">
                <a:cs typeface="Trebuchet MS"/>
              </a:rPr>
              <a:t>accelerator </a:t>
            </a:r>
            <a:r>
              <a:rPr sz="2000" spc="-10">
                <a:cs typeface="Trebuchet MS"/>
              </a:rPr>
              <a:t>requires </a:t>
            </a:r>
            <a:r>
              <a:rPr sz="2000" spc="-25">
                <a:cs typeface="Trebuchet MS"/>
              </a:rPr>
              <a:t>a </a:t>
            </a:r>
            <a:r>
              <a:rPr sz="2000" spc="20">
                <a:cs typeface="Trebuchet MS"/>
              </a:rPr>
              <a:t>good </a:t>
            </a:r>
            <a:r>
              <a:rPr sz="2000">
                <a:cs typeface="Trebuchet MS"/>
              </a:rPr>
              <a:t>amount </a:t>
            </a:r>
            <a:r>
              <a:rPr sz="2000" spc="-10">
                <a:cs typeface="Trebuchet MS"/>
              </a:rPr>
              <a:t>of </a:t>
            </a:r>
            <a:r>
              <a:rPr sz="2000" spc="-30">
                <a:cs typeface="Trebuchet MS"/>
              </a:rPr>
              <a:t>practice, </a:t>
            </a:r>
            <a:r>
              <a:rPr sz="2000" spc="50">
                <a:cs typeface="Trebuchet MS"/>
              </a:rPr>
              <a:t>so </a:t>
            </a:r>
            <a:r>
              <a:rPr sz="2000">
                <a:cs typeface="Trebuchet MS"/>
              </a:rPr>
              <a:t>be </a:t>
            </a:r>
            <a:r>
              <a:rPr sz="2000" spc="-30">
                <a:cs typeface="Trebuchet MS"/>
              </a:rPr>
              <a:t>patient </a:t>
            </a:r>
            <a:r>
              <a:rPr sz="2000" spc="-45">
                <a:cs typeface="Trebuchet MS"/>
              </a:rPr>
              <a:t>if  </a:t>
            </a:r>
            <a:r>
              <a:rPr sz="2000" spc="-10">
                <a:cs typeface="Trebuchet MS"/>
              </a:rPr>
              <a:t>your </a:t>
            </a:r>
            <a:r>
              <a:rPr sz="2000" spc="-15">
                <a:cs typeface="Trebuchet MS"/>
              </a:rPr>
              <a:t>vehicle </a:t>
            </a:r>
            <a:r>
              <a:rPr sz="2000" spc="-5">
                <a:cs typeface="Trebuchet MS"/>
              </a:rPr>
              <a:t>stalls </a:t>
            </a:r>
            <a:r>
              <a:rPr sz="2000" spc="-20">
                <a:cs typeface="Trebuchet MS"/>
              </a:rPr>
              <a:t>or </a:t>
            </a:r>
            <a:r>
              <a:rPr sz="2000" spc="25">
                <a:cs typeface="Trebuchet MS"/>
              </a:rPr>
              <a:t>moves </a:t>
            </a:r>
            <a:r>
              <a:rPr sz="2000" spc="-35">
                <a:cs typeface="Trebuchet MS"/>
              </a:rPr>
              <a:t>off </a:t>
            </a:r>
            <a:r>
              <a:rPr sz="2000" spc="-10">
                <a:cs typeface="Trebuchet MS"/>
              </a:rPr>
              <a:t>with</a:t>
            </a:r>
            <a:r>
              <a:rPr sz="2000" spc="-125">
                <a:cs typeface="Trebuchet MS"/>
              </a:rPr>
              <a:t> </a:t>
            </a:r>
            <a:r>
              <a:rPr sz="2000" spc="-30">
                <a:cs typeface="Trebuchet MS"/>
              </a:rPr>
              <a:t>jerks.</a:t>
            </a:r>
            <a:endParaRPr lang="en-US" sz="2000">
              <a:cs typeface="Trebuchet MS"/>
            </a:endParaRPr>
          </a:p>
          <a:p>
            <a:pPr marR="69215" algn="just">
              <a:lnSpc>
                <a:spcPct val="116700"/>
              </a:lnSpc>
              <a:buFontTx/>
              <a:buChar char="-"/>
            </a:pPr>
            <a:r>
              <a:rPr sz="2000" spc="65">
                <a:cs typeface="Trebuchet MS"/>
              </a:rPr>
              <a:t>A</a:t>
            </a:r>
            <a:r>
              <a:rPr sz="2000" spc="-70">
                <a:cs typeface="Trebuchet MS"/>
              </a:rPr>
              <a:t> </a:t>
            </a:r>
            <a:r>
              <a:rPr sz="2000" spc="20">
                <a:cs typeface="Trebuchet MS"/>
              </a:rPr>
              <a:t>smooth</a:t>
            </a:r>
            <a:r>
              <a:rPr sz="2000" spc="-65">
                <a:cs typeface="Trebuchet MS"/>
              </a:rPr>
              <a:t> </a:t>
            </a:r>
            <a:r>
              <a:rPr sz="2000" spc="-20">
                <a:cs typeface="Trebuchet MS"/>
              </a:rPr>
              <a:t>take</a:t>
            </a:r>
            <a:r>
              <a:rPr sz="2000" spc="-65">
                <a:cs typeface="Trebuchet MS"/>
              </a:rPr>
              <a:t> </a:t>
            </a:r>
            <a:r>
              <a:rPr sz="2000" spc="-35">
                <a:cs typeface="Trebuchet MS"/>
              </a:rPr>
              <a:t>off</a:t>
            </a:r>
            <a:r>
              <a:rPr sz="2000" spc="-65">
                <a:cs typeface="Trebuchet MS"/>
              </a:rPr>
              <a:t> </a:t>
            </a:r>
            <a:r>
              <a:rPr sz="2000" spc="-10">
                <a:cs typeface="Trebuchet MS"/>
              </a:rPr>
              <a:t>without</a:t>
            </a:r>
            <a:r>
              <a:rPr sz="2000" spc="-70">
                <a:cs typeface="Trebuchet MS"/>
              </a:rPr>
              <a:t> </a:t>
            </a:r>
            <a:r>
              <a:rPr sz="2000" spc="-25">
                <a:cs typeface="Trebuchet MS"/>
              </a:rPr>
              <a:t>rolling</a:t>
            </a:r>
            <a:r>
              <a:rPr sz="2000" spc="-65">
                <a:cs typeface="Trebuchet MS"/>
              </a:rPr>
              <a:t> </a:t>
            </a:r>
            <a:r>
              <a:rPr sz="2000" spc="-20">
                <a:cs typeface="Trebuchet MS"/>
              </a:rPr>
              <a:t>back</a:t>
            </a:r>
            <a:r>
              <a:rPr sz="2000" spc="-65">
                <a:cs typeface="Trebuchet MS"/>
              </a:rPr>
              <a:t> </a:t>
            </a:r>
            <a:r>
              <a:rPr sz="2000" spc="-10">
                <a:cs typeface="Trebuchet MS"/>
              </a:rPr>
              <a:t>of</a:t>
            </a:r>
            <a:r>
              <a:rPr sz="2000" spc="-65">
                <a:cs typeface="Trebuchet MS"/>
              </a:rPr>
              <a:t> </a:t>
            </a:r>
            <a:r>
              <a:rPr sz="2000" spc="-15">
                <a:cs typeface="Trebuchet MS"/>
              </a:rPr>
              <a:t>vehicle</a:t>
            </a:r>
            <a:r>
              <a:rPr sz="2000" spc="-70">
                <a:cs typeface="Trebuchet MS"/>
              </a:rPr>
              <a:t> </a:t>
            </a:r>
            <a:r>
              <a:rPr sz="2000" spc="-10">
                <a:cs typeface="Trebuchet MS"/>
              </a:rPr>
              <a:t>indicates</a:t>
            </a:r>
            <a:r>
              <a:rPr sz="2000" spc="-65">
                <a:cs typeface="Trebuchet MS"/>
              </a:rPr>
              <a:t> </a:t>
            </a:r>
            <a:r>
              <a:rPr sz="2000">
                <a:cs typeface="Trebuchet MS"/>
              </a:rPr>
              <a:t>you</a:t>
            </a:r>
            <a:r>
              <a:rPr sz="2000" spc="-65">
                <a:cs typeface="Trebuchet MS"/>
              </a:rPr>
              <a:t> </a:t>
            </a:r>
            <a:r>
              <a:rPr sz="2000" spc="-10">
                <a:cs typeface="Trebuchet MS"/>
              </a:rPr>
              <a:t>have  </a:t>
            </a:r>
            <a:r>
              <a:rPr sz="2000">
                <a:cs typeface="Trebuchet MS"/>
              </a:rPr>
              <a:t>mastered </a:t>
            </a:r>
            <a:r>
              <a:rPr sz="2000" spc="-15">
                <a:cs typeface="Trebuchet MS"/>
              </a:rPr>
              <a:t>the </a:t>
            </a:r>
            <a:r>
              <a:rPr sz="2000" spc="-25">
                <a:cs typeface="Trebuchet MS"/>
              </a:rPr>
              <a:t>first</a:t>
            </a:r>
            <a:r>
              <a:rPr sz="2000" spc="-65">
                <a:cs typeface="Trebuchet MS"/>
              </a:rPr>
              <a:t> </a:t>
            </a:r>
            <a:r>
              <a:rPr sz="2000" spc="-10">
                <a:cs typeface="Trebuchet MS"/>
              </a:rPr>
              <a:t>step.</a:t>
            </a:r>
            <a:endParaRPr sz="2000">
              <a:cs typeface="Trebuchet MS"/>
            </a:endParaRPr>
          </a:p>
        </p:txBody>
      </p:sp>
      <p:sp>
        <p:nvSpPr>
          <p:cNvPr id="5" name="Title 9"/>
          <p:cNvSpPr txBox="1">
            <a:spLocks noGrp="1"/>
          </p:cNvSpPr>
          <p:nvPr>
            <p:ph type="title"/>
          </p:nvPr>
        </p:nvSpPr>
        <p:spPr>
          <a:xfrm>
            <a:off x="374517" y="141357"/>
            <a:ext cx="5575565" cy="707886"/>
          </a:xfrm>
          <a:prstGeom prst="rect">
            <a:avLst/>
          </a:prstGeom>
          <a:noFill/>
        </p:spPr>
        <p:txBody>
          <a:bodyPr wrap="none" rtlCol="0">
            <a:spAutoFit/>
          </a:bodyPr>
          <a:lstStyle/>
          <a:p>
            <a:pPr algn="ctr"/>
            <a:r>
              <a:rPr lang="en-US" sz="4000" b="1">
                <a:solidFill>
                  <a:srgbClr val="FF0000"/>
                </a:solidFill>
                <a:latin typeface="Calibri" panose="020F0502020204030204" pitchFamily="34" charset="0"/>
              </a:rPr>
              <a:t>Beginning to Drive – </a:t>
            </a:r>
            <a:r>
              <a:rPr lang="en-US" sz="2800" b="1" i="1"/>
              <a:t>Contd</a:t>
            </a:r>
            <a:r>
              <a:rPr lang="en-US" sz="2800" b="1"/>
              <a:t>.</a:t>
            </a:r>
            <a:endParaRPr lang="en-US" sz="2800" i="1"/>
          </a:p>
        </p:txBody>
      </p:sp>
    </p:spTree>
    <p:extLst>
      <p:ext uri="{BB962C8B-B14F-4D97-AF65-F5344CB8AC3E}">
        <p14:creationId xmlns:p14="http://schemas.microsoft.com/office/powerpoint/2010/main" val="71495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object 8"/>
          <p:cNvGrpSpPr/>
          <p:nvPr/>
        </p:nvGrpSpPr>
        <p:grpSpPr>
          <a:xfrm>
            <a:off x="7152084" y="2845594"/>
            <a:ext cx="1915716" cy="1650206"/>
            <a:chOff x="2303589" y="1277391"/>
            <a:chExt cx="2043430" cy="1597660"/>
          </a:xfrm>
        </p:grpSpPr>
        <p:sp>
          <p:nvSpPr>
            <p:cNvPr id="9" name="object 9"/>
            <p:cNvSpPr/>
            <p:nvPr/>
          </p:nvSpPr>
          <p:spPr>
            <a:xfrm>
              <a:off x="2306751" y="1280566"/>
              <a:ext cx="2036648" cy="1590903"/>
            </a:xfrm>
            <a:prstGeom prst="rect">
              <a:avLst/>
            </a:prstGeom>
            <a:blipFill>
              <a:blip r:embed="rId3" cstate="print"/>
              <a:stretch>
                <a:fillRect/>
              </a:stretch>
            </a:blipFill>
          </p:spPr>
          <p:txBody>
            <a:bodyPr wrap="square" lIns="0" tIns="0" rIns="0" bIns="0" rtlCol="0"/>
            <a:lstStyle/>
            <a:p>
              <a:endParaRPr sz="1688"/>
            </a:p>
          </p:txBody>
        </p:sp>
        <p:sp>
          <p:nvSpPr>
            <p:cNvPr id="10" name="object 10"/>
            <p:cNvSpPr/>
            <p:nvPr/>
          </p:nvSpPr>
          <p:spPr>
            <a:xfrm>
              <a:off x="2306764" y="1280566"/>
              <a:ext cx="2037080" cy="1591310"/>
            </a:xfrm>
            <a:custGeom>
              <a:avLst/>
              <a:gdLst/>
              <a:ahLst/>
              <a:cxnLst/>
              <a:rect l="l" t="t" r="r" b="b"/>
              <a:pathLst>
                <a:path w="2037079" h="1591310">
                  <a:moveTo>
                    <a:pt x="54863" y="0"/>
                  </a:moveTo>
                  <a:lnTo>
                    <a:pt x="23145" y="857"/>
                  </a:lnTo>
                  <a:lnTo>
                    <a:pt x="6857" y="6858"/>
                  </a:lnTo>
                  <a:lnTo>
                    <a:pt x="857" y="23145"/>
                  </a:lnTo>
                  <a:lnTo>
                    <a:pt x="0" y="54864"/>
                  </a:lnTo>
                  <a:lnTo>
                    <a:pt x="0" y="1536039"/>
                  </a:lnTo>
                  <a:lnTo>
                    <a:pt x="857" y="1567757"/>
                  </a:lnTo>
                  <a:lnTo>
                    <a:pt x="6857" y="1584045"/>
                  </a:lnTo>
                  <a:lnTo>
                    <a:pt x="23145" y="1590046"/>
                  </a:lnTo>
                  <a:lnTo>
                    <a:pt x="54863" y="1590903"/>
                  </a:lnTo>
                  <a:lnTo>
                    <a:pt x="1981771" y="1590903"/>
                  </a:lnTo>
                  <a:lnTo>
                    <a:pt x="2013489" y="1590046"/>
                  </a:lnTo>
                  <a:lnTo>
                    <a:pt x="2029777" y="1584045"/>
                  </a:lnTo>
                  <a:lnTo>
                    <a:pt x="2035778" y="1567757"/>
                  </a:lnTo>
                  <a:lnTo>
                    <a:pt x="2036635" y="1536039"/>
                  </a:lnTo>
                  <a:lnTo>
                    <a:pt x="2036635" y="54864"/>
                  </a:lnTo>
                  <a:lnTo>
                    <a:pt x="2035778" y="23145"/>
                  </a:lnTo>
                  <a:lnTo>
                    <a:pt x="2029777" y="6858"/>
                  </a:lnTo>
                  <a:lnTo>
                    <a:pt x="2013489" y="857"/>
                  </a:lnTo>
                  <a:lnTo>
                    <a:pt x="1981771" y="0"/>
                  </a:lnTo>
                  <a:lnTo>
                    <a:pt x="54863" y="0"/>
                  </a:lnTo>
                  <a:close/>
                </a:path>
              </a:pathLst>
            </a:custGeom>
            <a:ln w="6350">
              <a:solidFill>
                <a:srgbClr val="D1D3D4"/>
              </a:solidFill>
            </a:ln>
          </p:spPr>
          <p:txBody>
            <a:bodyPr wrap="square" lIns="0" tIns="0" rIns="0" bIns="0" rtlCol="0"/>
            <a:lstStyle/>
            <a:p>
              <a:endParaRPr sz="1688"/>
            </a:p>
          </p:txBody>
        </p:sp>
      </p:grpSp>
      <p:sp>
        <p:nvSpPr>
          <p:cNvPr id="14" name="object 14"/>
          <p:cNvSpPr txBox="1"/>
          <p:nvPr/>
        </p:nvSpPr>
        <p:spPr>
          <a:xfrm>
            <a:off x="76200" y="1219200"/>
            <a:ext cx="9067800" cy="5156604"/>
          </a:xfrm>
          <a:prstGeom prst="rect">
            <a:avLst/>
          </a:prstGeom>
        </p:spPr>
        <p:txBody>
          <a:bodyPr vert="horz" wrap="square" lIns="0" tIns="33338" rIns="0" bIns="0" rtlCol="0">
            <a:spAutoFit/>
          </a:bodyPr>
          <a:lstStyle/>
          <a:p>
            <a:pPr marL="11906" algn="just">
              <a:spcBef>
                <a:spcPts val="263"/>
              </a:spcBef>
            </a:pPr>
            <a:r>
              <a:rPr sz="2400" b="1" spc="47">
                <a:solidFill>
                  <a:srgbClr val="FF0000"/>
                </a:solidFill>
                <a:latin typeface="Calibri" panose="020F0502020204030204" pitchFamily="34" charset="0"/>
                <a:cs typeface="Trebuchet MS"/>
              </a:rPr>
              <a:t>Using</a:t>
            </a:r>
            <a:r>
              <a:rPr sz="2400" b="1" spc="-28">
                <a:solidFill>
                  <a:srgbClr val="FF0000"/>
                </a:solidFill>
                <a:latin typeface="Calibri" panose="020F0502020204030204" pitchFamily="34" charset="0"/>
                <a:cs typeface="Trebuchet MS"/>
              </a:rPr>
              <a:t> </a:t>
            </a:r>
            <a:r>
              <a:rPr sz="2400" b="1">
                <a:solidFill>
                  <a:srgbClr val="FF0000"/>
                </a:solidFill>
                <a:latin typeface="Calibri" panose="020F0502020204030204" pitchFamily="34" charset="0"/>
                <a:cs typeface="Trebuchet MS"/>
              </a:rPr>
              <a:t>steering</a:t>
            </a:r>
            <a:endParaRPr sz="2400" b="1">
              <a:latin typeface="Trebuchet MS"/>
              <a:cs typeface="Trebuchet MS"/>
            </a:endParaRPr>
          </a:p>
          <a:p>
            <a:pPr marL="297656" marR="2096691" indent="-285750" algn="just">
              <a:lnSpc>
                <a:spcPct val="116700"/>
              </a:lnSpc>
              <a:buFontTx/>
              <a:buChar char="-"/>
            </a:pPr>
            <a:r>
              <a:rPr lang="en-US" sz="2200" spc="-14">
                <a:latin typeface="Calibri" panose="020F0502020204030204" pitchFamily="34" charset="0"/>
                <a:cs typeface="Trebuchet MS"/>
              </a:rPr>
              <a:t>Steering is used to control the direction of the vehicle in motion as per the shape of the road.</a:t>
            </a:r>
          </a:p>
          <a:p>
            <a:pPr marL="297656" marR="2096691" indent="-285750" algn="just">
              <a:lnSpc>
                <a:spcPct val="116700"/>
              </a:lnSpc>
              <a:buFontTx/>
              <a:buChar char="-"/>
            </a:pPr>
            <a:r>
              <a:rPr lang="en-US" sz="2200" spc="-14">
                <a:latin typeface="Calibri" panose="020F0502020204030204" pitchFamily="34" charset="0"/>
                <a:cs typeface="Trebuchet MS"/>
              </a:rPr>
              <a:t>Teach how to drive vehicle in straight line &amp; within the road marking, without hitting or rubbing the Kerb Stones</a:t>
            </a:r>
          </a:p>
          <a:p>
            <a:pPr marL="297656" marR="2096691" indent="-285750" algn="just">
              <a:lnSpc>
                <a:spcPct val="116700"/>
              </a:lnSpc>
              <a:buFontTx/>
              <a:buChar char="-"/>
            </a:pPr>
            <a:r>
              <a:rPr lang="en-US" sz="2200" spc="-14">
                <a:latin typeface="Calibri" panose="020F0502020204030204" pitchFamily="34" charset="0"/>
                <a:cs typeface="Trebuchet MS"/>
              </a:rPr>
              <a:t>Teach how to make Left/Right turn by following all traffic rules for making turns.</a:t>
            </a:r>
          </a:p>
          <a:p>
            <a:pPr marL="297656" marR="2096691" indent="-285750" algn="just">
              <a:lnSpc>
                <a:spcPct val="116700"/>
              </a:lnSpc>
              <a:buFontTx/>
              <a:buChar char="-"/>
            </a:pPr>
            <a:r>
              <a:rPr lang="en-US" sz="2200" spc="-14">
                <a:latin typeface="Calibri" panose="020F0502020204030204" pitchFamily="34" charset="0"/>
                <a:cs typeface="Trebuchet MS"/>
              </a:rPr>
              <a:t>Practicing on how to drive on Left/Right Curves/round about.</a:t>
            </a:r>
          </a:p>
          <a:p>
            <a:pPr marL="297656" marR="2096691" indent="-285750" algn="just">
              <a:lnSpc>
                <a:spcPct val="116700"/>
              </a:lnSpc>
              <a:buFontTx/>
              <a:buChar char="-"/>
            </a:pPr>
            <a:r>
              <a:rPr lang="en-US" sz="2200" spc="-14">
                <a:latin typeface="Calibri" panose="020F0502020204030204" pitchFamily="34" charset="0"/>
                <a:cs typeface="Trebuchet MS"/>
              </a:rPr>
              <a:t>Practicing on difficult terrains like “S” bend, “8” Bend, Traffic Police Check, barriers, etc.</a:t>
            </a:r>
          </a:p>
          <a:p>
            <a:pPr marL="297656" marR="2096691" indent="-285750" algn="just">
              <a:lnSpc>
                <a:spcPct val="116700"/>
              </a:lnSpc>
              <a:buFontTx/>
              <a:buChar char="-"/>
            </a:pPr>
            <a:r>
              <a:rPr sz="2200" spc="-23">
                <a:latin typeface="Calibri" panose="020F0502020204030204" pitchFamily="34" charset="0"/>
                <a:cs typeface="Trebuchet MS"/>
              </a:rPr>
              <a:t>You  </a:t>
            </a:r>
            <a:r>
              <a:rPr sz="2200" spc="-28">
                <a:latin typeface="Calibri" panose="020F0502020204030204" pitchFamily="34" charset="0"/>
                <a:cs typeface="Trebuchet MS"/>
              </a:rPr>
              <a:t>will </a:t>
            </a:r>
            <a:r>
              <a:rPr sz="2200">
                <a:latin typeface="Calibri" panose="020F0502020204030204" pitchFamily="34" charset="0"/>
                <a:cs typeface="Trebuchet MS"/>
              </a:rPr>
              <a:t>be </a:t>
            </a:r>
            <a:r>
              <a:rPr sz="2200" spc="-19">
                <a:latin typeface="Calibri" panose="020F0502020204030204" pitchFamily="34" charset="0"/>
                <a:cs typeface="Trebuchet MS"/>
              </a:rPr>
              <a:t>able to </a:t>
            </a:r>
            <a:r>
              <a:rPr sz="2200" spc="-9">
                <a:latin typeface="Calibri" panose="020F0502020204030204" pitchFamily="34" charset="0"/>
                <a:cs typeface="Trebuchet MS"/>
              </a:rPr>
              <a:t>experience </a:t>
            </a:r>
            <a:r>
              <a:rPr sz="2200" spc="-14">
                <a:latin typeface="Calibri" panose="020F0502020204030204" pitchFamily="34" charset="0"/>
                <a:cs typeface="Trebuchet MS"/>
              </a:rPr>
              <a:t>the  </a:t>
            </a:r>
            <a:r>
              <a:rPr sz="2200" spc="-5">
                <a:latin typeface="Calibri" panose="020F0502020204030204" pitchFamily="34" charset="0"/>
                <a:cs typeface="Trebuchet MS"/>
              </a:rPr>
              <a:t>steering </a:t>
            </a:r>
            <a:r>
              <a:rPr sz="2200" spc="-33">
                <a:latin typeface="Calibri" panose="020F0502020204030204" pitchFamily="34" charset="0"/>
                <a:cs typeface="Trebuchet MS"/>
              </a:rPr>
              <a:t>effect </a:t>
            </a:r>
            <a:r>
              <a:rPr sz="2200" spc="-9">
                <a:latin typeface="Calibri" panose="020F0502020204030204" pitchFamily="34" charset="0"/>
                <a:cs typeface="Trebuchet MS"/>
              </a:rPr>
              <a:t>and </a:t>
            </a:r>
            <a:r>
              <a:rPr sz="2200" spc="23">
                <a:latin typeface="Calibri" panose="020F0502020204030204" pitchFamily="34" charset="0"/>
                <a:cs typeface="Trebuchet MS"/>
              </a:rPr>
              <a:t>how </a:t>
            </a:r>
            <a:r>
              <a:rPr sz="2200" spc="-19">
                <a:latin typeface="Calibri" panose="020F0502020204030204" pitchFamily="34" charset="0"/>
                <a:cs typeface="Trebuchet MS"/>
              </a:rPr>
              <a:t>to  </a:t>
            </a:r>
            <a:r>
              <a:rPr sz="2200" spc="-28">
                <a:latin typeface="Calibri" panose="020F0502020204030204" pitchFamily="34" charset="0"/>
                <a:cs typeface="Trebuchet MS"/>
              </a:rPr>
              <a:t>return </a:t>
            </a:r>
            <a:r>
              <a:rPr sz="2200" spc="-38">
                <a:latin typeface="Calibri" panose="020F0502020204030204" pitchFamily="34" charset="0"/>
                <a:cs typeface="Trebuchet MS"/>
              </a:rPr>
              <a:t>after </a:t>
            </a:r>
            <a:r>
              <a:rPr sz="2200" spc="-5">
                <a:latin typeface="Calibri" panose="020F0502020204030204" pitchFamily="34" charset="0"/>
                <a:cs typeface="Trebuchet MS"/>
              </a:rPr>
              <a:t>completing </a:t>
            </a:r>
            <a:r>
              <a:rPr sz="2200" spc="-28">
                <a:latin typeface="Calibri" panose="020F0502020204030204" pitchFamily="34" charset="0"/>
                <a:cs typeface="Trebuchet MS"/>
              </a:rPr>
              <a:t>turn  </a:t>
            </a:r>
            <a:r>
              <a:rPr sz="2200" spc="9">
                <a:latin typeface="Calibri" panose="020F0502020204030204" pitchFamily="34" charset="0"/>
                <a:cs typeface="Trebuchet MS"/>
              </a:rPr>
              <a:t>on one</a:t>
            </a:r>
            <a:r>
              <a:rPr sz="2200" spc="-66">
                <a:latin typeface="Calibri" panose="020F0502020204030204" pitchFamily="34" charset="0"/>
                <a:cs typeface="Trebuchet MS"/>
              </a:rPr>
              <a:t> </a:t>
            </a:r>
            <a:r>
              <a:rPr sz="2200" spc="-9">
                <a:latin typeface="Calibri" panose="020F0502020204030204" pitchFamily="34" charset="0"/>
                <a:cs typeface="Trebuchet MS"/>
              </a:rPr>
              <a:t>side.</a:t>
            </a:r>
            <a:endParaRPr sz="2200">
              <a:latin typeface="Calibri" panose="020F0502020204030204" pitchFamily="34" charset="0"/>
              <a:cs typeface="Trebuchet MS"/>
            </a:endParaRPr>
          </a:p>
        </p:txBody>
      </p:sp>
      <p:sp>
        <p:nvSpPr>
          <p:cNvPr id="15" name="Title 9"/>
          <p:cNvSpPr txBox="1">
            <a:spLocks/>
          </p:cNvSpPr>
          <p:nvPr/>
        </p:nvSpPr>
        <p:spPr>
          <a:xfrm>
            <a:off x="228600" y="76200"/>
            <a:ext cx="6172200" cy="707886"/>
          </a:xfrm>
          <a:prstGeom prst="rect">
            <a:avLst/>
          </a:prstGeom>
          <a:noFill/>
        </p:spPr>
        <p:txBody>
          <a:bodyPr wrap="square" rtlCol="0">
            <a:spAutoFit/>
          </a:bodyPr>
          <a:lst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a:lstStyle>
          <a:p>
            <a:pPr algn="ctr"/>
            <a:r>
              <a:rPr lang="en-US" sz="4000" b="1">
                <a:solidFill>
                  <a:srgbClr val="FF0000"/>
                </a:solidFill>
              </a:rPr>
              <a:t>Beginning to Drive – </a:t>
            </a:r>
            <a:r>
              <a:rPr lang="en-US" sz="2800" b="1" i="1" kern="0"/>
              <a:t>Contd</a:t>
            </a:r>
            <a:r>
              <a:rPr lang="en-US" sz="2800" b="1" kern="0"/>
              <a:t>.</a:t>
            </a:r>
            <a:endParaRPr lang="en-US" sz="2800" i="1" kern="0"/>
          </a:p>
        </p:txBody>
      </p:sp>
      <p:pic>
        <p:nvPicPr>
          <p:cNvPr id="2" name="Picture 1"/>
          <p:cNvPicPr>
            <a:picLocks noChangeAspect="1"/>
          </p:cNvPicPr>
          <p:nvPr/>
        </p:nvPicPr>
        <p:blipFill rotWithShape="1">
          <a:blip r:embed="rId4"/>
          <a:srcRect l="36207" r="3448" b="14624"/>
          <a:stretch/>
        </p:blipFill>
        <p:spPr>
          <a:xfrm>
            <a:off x="7155048" y="4681530"/>
            <a:ext cx="1909358" cy="1804422"/>
          </a:xfrm>
          <a:prstGeom prst="rect">
            <a:avLst/>
          </a:prstGeom>
        </p:spPr>
      </p:pic>
    </p:spTree>
    <p:extLst>
      <p:ext uri="{BB962C8B-B14F-4D97-AF65-F5344CB8AC3E}">
        <p14:creationId xmlns:p14="http://schemas.microsoft.com/office/powerpoint/2010/main" val="32940142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bject 14"/>
          <p:cNvSpPr txBox="1"/>
          <p:nvPr/>
        </p:nvSpPr>
        <p:spPr>
          <a:xfrm>
            <a:off x="76200" y="1185024"/>
            <a:ext cx="8763000" cy="5444376"/>
          </a:xfrm>
          <a:prstGeom prst="rect">
            <a:avLst/>
          </a:prstGeom>
        </p:spPr>
        <p:txBody>
          <a:bodyPr vert="horz" wrap="square" lIns="0" tIns="33338" rIns="0" bIns="0" rtlCol="0">
            <a:spAutoFit/>
          </a:bodyPr>
          <a:lstStyle/>
          <a:p>
            <a:pPr marL="11906" algn="just">
              <a:spcBef>
                <a:spcPts val="5"/>
              </a:spcBef>
            </a:pPr>
            <a:r>
              <a:rPr sz="2400" b="1" spc="33">
                <a:solidFill>
                  <a:srgbClr val="FF0000"/>
                </a:solidFill>
                <a:latin typeface="Trebuchet MS"/>
                <a:cs typeface="Trebuchet MS"/>
              </a:rPr>
              <a:t>Stopping </a:t>
            </a:r>
            <a:r>
              <a:rPr sz="2400" b="1" spc="5">
                <a:solidFill>
                  <a:srgbClr val="FF0000"/>
                </a:solidFill>
                <a:latin typeface="Trebuchet MS"/>
                <a:cs typeface="Trebuchet MS"/>
              </a:rPr>
              <a:t>your</a:t>
            </a:r>
            <a:r>
              <a:rPr sz="2400" b="1" spc="-84">
                <a:solidFill>
                  <a:srgbClr val="FF0000"/>
                </a:solidFill>
                <a:latin typeface="Trebuchet MS"/>
                <a:cs typeface="Trebuchet MS"/>
              </a:rPr>
              <a:t> </a:t>
            </a:r>
            <a:r>
              <a:rPr sz="2400" b="1" spc="-9">
                <a:solidFill>
                  <a:srgbClr val="FF0000"/>
                </a:solidFill>
                <a:latin typeface="Trebuchet MS"/>
                <a:cs typeface="Trebuchet MS"/>
              </a:rPr>
              <a:t>vehicle</a:t>
            </a:r>
            <a:r>
              <a:rPr lang="en-US" sz="2400" b="1" spc="-9">
                <a:solidFill>
                  <a:srgbClr val="FF0000"/>
                </a:solidFill>
                <a:latin typeface="Trebuchet MS"/>
                <a:cs typeface="Trebuchet MS"/>
              </a:rPr>
              <a:t> &amp; Emergency stop</a:t>
            </a:r>
            <a:endParaRPr sz="2000" b="1">
              <a:latin typeface="Trebuchet MS"/>
              <a:cs typeface="Trebuchet MS"/>
            </a:endParaRPr>
          </a:p>
          <a:p>
            <a:pPr marL="297656" marR="4763" indent="-285750" algn="just">
              <a:lnSpc>
                <a:spcPct val="116700"/>
              </a:lnSpc>
              <a:buFontTx/>
              <a:buChar char="-"/>
            </a:pPr>
            <a:r>
              <a:rPr lang="en-US" sz="2000" spc="-52">
                <a:latin typeface="Calibri" panose="020F0502020204030204" pitchFamily="34" charset="0"/>
                <a:cs typeface="Trebuchet MS"/>
              </a:rPr>
              <a:t>For stopping a vehicle, driver to slowly move the vehicle to the extreme left land by giving Left indicator signal, also looking into the mirrors</a:t>
            </a:r>
          </a:p>
          <a:p>
            <a:pPr marL="297656" marR="4763" indent="-285750" algn="just">
              <a:lnSpc>
                <a:spcPct val="116700"/>
              </a:lnSpc>
              <a:buFontTx/>
              <a:buChar char="-"/>
            </a:pPr>
            <a:r>
              <a:rPr sz="2000" spc="-52">
                <a:latin typeface="Calibri" panose="020F0502020204030204" pitchFamily="34" charset="0"/>
                <a:cs typeface="Trebuchet MS"/>
              </a:rPr>
              <a:t>To</a:t>
            </a:r>
            <a:r>
              <a:rPr sz="2000" spc="-38">
                <a:latin typeface="Calibri" panose="020F0502020204030204" pitchFamily="34" charset="0"/>
                <a:cs typeface="Trebuchet MS"/>
              </a:rPr>
              <a:t> </a:t>
            </a:r>
            <a:r>
              <a:rPr sz="2000" spc="-23">
                <a:latin typeface="Calibri" panose="020F0502020204030204" pitchFamily="34" charset="0"/>
                <a:cs typeface="Trebuchet MS"/>
              </a:rPr>
              <a:t>practice</a:t>
            </a:r>
            <a:r>
              <a:rPr sz="2000" spc="-38">
                <a:latin typeface="Calibri" panose="020F0502020204030204" pitchFamily="34" charset="0"/>
                <a:cs typeface="Trebuchet MS"/>
              </a:rPr>
              <a:t> </a:t>
            </a:r>
            <a:r>
              <a:rPr sz="2000" spc="5">
                <a:latin typeface="Calibri" panose="020F0502020204030204" pitchFamily="34" charset="0"/>
                <a:cs typeface="Trebuchet MS"/>
              </a:rPr>
              <a:t>stopping</a:t>
            </a:r>
            <a:r>
              <a:rPr sz="2000" spc="-33">
                <a:latin typeface="Calibri" panose="020F0502020204030204" pitchFamily="34" charset="0"/>
                <a:cs typeface="Trebuchet MS"/>
              </a:rPr>
              <a:t> </a:t>
            </a:r>
            <a:r>
              <a:rPr sz="2000">
                <a:latin typeface="Calibri" panose="020F0502020204030204" pitchFamily="34" charset="0"/>
                <a:cs typeface="Trebuchet MS"/>
              </a:rPr>
              <a:t>you</a:t>
            </a:r>
            <a:r>
              <a:rPr sz="2000" spc="-38">
                <a:latin typeface="Calibri" panose="020F0502020204030204" pitchFamily="34" charset="0"/>
                <a:cs typeface="Trebuchet MS"/>
              </a:rPr>
              <a:t> </a:t>
            </a:r>
            <a:r>
              <a:rPr sz="2000" spc="5">
                <a:latin typeface="Calibri" panose="020F0502020204030204" pitchFamily="34" charset="0"/>
                <a:cs typeface="Trebuchet MS"/>
              </a:rPr>
              <a:t>need</a:t>
            </a:r>
            <a:r>
              <a:rPr sz="2000" spc="-38">
                <a:latin typeface="Calibri" panose="020F0502020204030204" pitchFamily="34" charset="0"/>
                <a:cs typeface="Trebuchet MS"/>
              </a:rPr>
              <a:t> </a:t>
            </a:r>
            <a:r>
              <a:rPr sz="2000" spc="-19">
                <a:latin typeface="Calibri" panose="020F0502020204030204" pitchFamily="34" charset="0"/>
                <a:cs typeface="Trebuchet MS"/>
              </a:rPr>
              <a:t>to</a:t>
            </a:r>
            <a:r>
              <a:rPr sz="2000" spc="-33">
                <a:latin typeface="Calibri" panose="020F0502020204030204" pitchFamily="34" charset="0"/>
                <a:cs typeface="Trebuchet MS"/>
              </a:rPr>
              <a:t> </a:t>
            </a:r>
            <a:r>
              <a:rPr sz="2000" spc="-9">
                <a:latin typeface="Calibri" panose="020F0502020204030204" pitchFamily="34" charset="0"/>
                <a:cs typeface="Trebuchet MS"/>
              </a:rPr>
              <a:t>experience</a:t>
            </a:r>
            <a:r>
              <a:rPr lang="en-US" sz="2000" spc="-9">
                <a:latin typeface="Calibri" panose="020F0502020204030204" pitchFamily="34" charset="0"/>
                <a:cs typeface="Trebuchet MS"/>
              </a:rPr>
              <a:t> the effect of brake pedal effort and consequent slowing down of the vehicle.</a:t>
            </a:r>
            <a:endParaRPr lang="en-US" sz="2000" spc="-14">
              <a:latin typeface="Calibri" panose="020F0502020204030204" pitchFamily="34" charset="0"/>
              <a:cs typeface="Trebuchet MS"/>
            </a:endParaRPr>
          </a:p>
          <a:p>
            <a:pPr marL="297656" marR="4763" indent="-285750" algn="just">
              <a:lnSpc>
                <a:spcPct val="116700"/>
              </a:lnSpc>
              <a:buFontTx/>
              <a:buChar char="-"/>
            </a:pPr>
            <a:r>
              <a:rPr lang="en-US" sz="2000">
                <a:latin typeface="Calibri" panose="020F0502020204030204" pitchFamily="34" charset="0"/>
                <a:cs typeface="Trebuchet MS"/>
              </a:rPr>
              <a:t>Before </a:t>
            </a:r>
            <a:r>
              <a:rPr lang="en-US" sz="2000" spc="5">
                <a:latin typeface="Calibri" panose="020F0502020204030204" pitchFamily="34" charset="0"/>
                <a:cs typeface="Trebuchet MS"/>
              </a:rPr>
              <a:t>stopping </a:t>
            </a:r>
            <a:r>
              <a:rPr lang="en-US" sz="2000" spc="-9">
                <a:latin typeface="Calibri" panose="020F0502020204030204" pitchFamily="34" charset="0"/>
                <a:cs typeface="Trebuchet MS"/>
              </a:rPr>
              <a:t>look </a:t>
            </a:r>
            <a:r>
              <a:rPr lang="en-US" sz="2000" spc="-23">
                <a:latin typeface="Calibri" panose="020F0502020204030204" pitchFamily="34" charset="0"/>
                <a:cs typeface="Trebuchet MS"/>
              </a:rPr>
              <a:t>into </a:t>
            </a:r>
            <a:r>
              <a:rPr lang="en-US" sz="2000" spc="-19">
                <a:latin typeface="Calibri" panose="020F0502020204030204" pitchFamily="34" charset="0"/>
                <a:cs typeface="Trebuchet MS"/>
              </a:rPr>
              <a:t>mirrors, </a:t>
            </a:r>
            <a:r>
              <a:rPr lang="en-US" sz="2000" spc="-14">
                <a:latin typeface="Calibri" panose="020F0502020204030204" pitchFamily="34" charset="0"/>
                <a:cs typeface="Trebuchet MS"/>
              </a:rPr>
              <a:t>over the </a:t>
            </a:r>
            <a:r>
              <a:rPr lang="en-US" sz="2000" spc="9">
                <a:latin typeface="Calibri" panose="020F0502020204030204" pitchFamily="34" charset="0"/>
                <a:cs typeface="Trebuchet MS"/>
              </a:rPr>
              <a:t>shoulders </a:t>
            </a:r>
            <a:r>
              <a:rPr lang="en-US" sz="2000" spc="-42">
                <a:latin typeface="Calibri" panose="020F0502020204030204" pitchFamily="34" charset="0"/>
                <a:cs typeface="Trebuchet MS"/>
              </a:rPr>
              <a:t>if </a:t>
            </a:r>
            <a:r>
              <a:rPr lang="en-US" sz="2000" spc="-56">
                <a:latin typeface="Calibri" panose="020F0502020204030204" pitchFamily="34" charset="0"/>
                <a:cs typeface="Trebuchet MS"/>
              </a:rPr>
              <a:t>it </a:t>
            </a:r>
            <a:r>
              <a:rPr lang="en-US" sz="2000" spc="9">
                <a:latin typeface="Calibri" panose="020F0502020204030204" pitchFamily="34" charset="0"/>
                <a:cs typeface="Trebuchet MS"/>
              </a:rPr>
              <a:t>is </a:t>
            </a:r>
            <a:r>
              <a:rPr lang="en-US" sz="2000" spc="-5">
                <a:latin typeface="Calibri" panose="020F0502020204030204" pitchFamily="34" charset="0"/>
                <a:cs typeface="Trebuchet MS"/>
              </a:rPr>
              <a:t>safe </a:t>
            </a:r>
            <a:r>
              <a:rPr lang="en-US" sz="2000" spc="-19">
                <a:latin typeface="Calibri" panose="020F0502020204030204" pitchFamily="34" charset="0"/>
                <a:cs typeface="Trebuchet MS"/>
              </a:rPr>
              <a:t>to </a:t>
            </a:r>
            <a:r>
              <a:rPr lang="en-US" sz="2000" spc="-9">
                <a:latin typeface="Calibri" panose="020F0502020204030204" pitchFamily="34" charset="0"/>
                <a:cs typeface="Trebuchet MS"/>
              </a:rPr>
              <a:t>stop.</a:t>
            </a:r>
          </a:p>
          <a:p>
            <a:pPr marL="297656" marR="4763" indent="-285750" algn="just">
              <a:lnSpc>
                <a:spcPct val="116700"/>
              </a:lnSpc>
              <a:buFontTx/>
              <a:buChar char="-"/>
            </a:pPr>
            <a:r>
              <a:rPr lang="en-US" sz="2000" spc="-19">
                <a:latin typeface="Calibri" panose="020F0502020204030204" pitchFamily="34" charset="0"/>
                <a:cs typeface="Trebuchet MS"/>
              </a:rPr>
              <a:t>Now </a:t>
            </a:r>
            <a:r>
              <a:rPr sz="2000" spc="23">
                <a:latin typeface="Calibri" panose="020F0502020204030204" pitchFamily="34" charset="0"/>
                <a:cs typeface="Trebuchet MS"/>
              </a:rPr>
              <a:t>press </a:t>
            </a:r>
            <a:r>
              <a:rPr sz="2000" spc="-19">
                <a:latin typeface="Calibri" panose="020F0502020204030204" pitchFamily="34" charset="0"/>
                <a:cs typeface="Trebuchet MS"/>
              </a:rPr>
              <a:t>brake pedal </a:t>
            </a:r>
            <a:r>
              <a:rPr sz="2000" spc="-9">
                <a:latin typeface="Calibri" panose="020F0502020204030204" pitchFamily="34" charset="0"/>
                <a:cs typeface="Trebuchet MS"/>
              </a:rPr>
              <a:t>gently </a:t>
            </a:r>
            <a:r>
              <a:rPr sz="2000" spc="-23">
                <a:latin typeface="Calibri" panose="020F0502020204030204" pitchFamily="34" charset="0"/>
                <a:cs typeface="Trebuchet MS"/>
              </a:rPr>
              <a:t>first </a:t>
            </a:r>
            <a:r>
              <a:rPr sz="2000" spc="-9">
                <a:latin typeface="Calibri" panose="020F0502020204030204" pitchFamily="34" charset="0"/>
                <a:cs typeface="Trebuchet MS"/>
              </a:rPr>
              <a:t>and </a:t>
            </a:r>
            <a:r>
              <a:rPr sz="2000">
                <a:latin typeface="Calibri" panose="020F0502020204030204" pitchFamily="34" charset="0"/>
                <a:cs typeface="Trebuchet MS"/>
              </a:rPr>
              <a:t>progressively </a:t>
            </a:r>
            <a:r>
              <a:rPr sz="2000" spc="-5">
                <a:latin typeface="Calibri" panose="020F0502020204030204" pitchFamily="34" charset="0"/>
                <a:cs typeface="Trebuchet MS"/>
              </a:rPr>
              <a:t>increase </a:t>
            </a:r>
            <a:r>
              <a:rPr sz="2000" spc="-14">
                <a:latin typeface="Calibri" panose="020F0502020204030204" pitchFamily="34" charset="0"/>
                <a:cs typeface="Trebuchet MS"/>
              </a:rPr>
              <a:t>the</a:t>
            </a:r>
            <a:r>
              <a:rPr sz="2000" spc="-28">
                <a:latin typeface="Calibri" panose="020F0502020204030204" pitchFamily="34" charset="0"/>
                <a:cs typeface="Trebuchet MS"/>
              </a:rPr>
              <a:t> </a:t>
            </a:r>
            <a:r>
              <a:rPr sz="2000">
                <a:latin typeface="Calibri" panose="020F0502020204030204" pitchFamily="34" charset="0"/>
                <a:cs typeface="Trebuchet MS"/>
              </a:rPr>
              <a:t>pressure.</a:t>
            </a:r>
            <a:endParaRPr lang="en-US" sz="2000">
              <a:latin typeface="Calibri" panose="020F0502020204030204" pitchFamily="34" charset="0"/>
              <a:cs typeface="Trebuchet MS"/>
            </a:endParaRPr>
          </a:p>
          <a:p>
            <a:pPr marL="297656" marR="4763" indent="-285750" algn="just">
              <a:lnSpc>
                <a:spcPct val="116700"/>
              </a:lnSpc>
              <a:buFontTx/>
              <a:buChar char="-"/>
            </a:pPr>
            <a:r>
              <a:rPr sz="2000" spc="66">
                <a:latin typeface="Calibri" panose="020F0502020204030204" pitchFamily="34" charset="0"/>
                <a:cs typeface="Trebuchet MS"/>
              </a:rPr>
              <a:t>As </a:t>
            </a:r>
            <a:r>
              <a:rPr sz="2000" spc="-14">
                <a:latin typeface="Calibri" panose="020F0502020204030204" pitchFamily="34" charset="0"/>
                <a:cs typeface="Trebuchet MS"/>
              </a:rPr>
              <a:t>the vehicle </a:t>
            </a:r>
            <a:r>
              <a:rPr sz="2000" spc="-5">
                <a:latin typeface="Calibri" panose="020F0502020204030204" pitchFamily="34" charset="0"/>
                <a:cs typeface="Trebuchet MS"/>
              </a:rPr>
              <a:t>starts </a:t>
            </a:r>
            <a:r>
              <a:rPr lang="en-US" sz="2000" spc="-19">
                <a:latin typeface="Calibri" panose="020F0502020204030204" pitchFamily="34" charset="0"/>
                <a:cs typeface="Trebuchet MS"/>
              </a:rPr>
              <a:t>slowing down</a:t>
            </a:r>
            <a:r>
              <a:rPr sz="2000" spc="-19">
                <a:latin typeface="Calibri" panose="020F0502020204030204" pitchFamily="34" charset="0"/>
                <a:cs typeface="Trebuchet MS"/>
              </a:rPr>
              <a:t>, </a:t>
            </a:r>
            <a:r>
              <a:rPr sz="2000">
                <a:latin typeface="Calibri" panose="020F0502020204030204" pitchFamily="34" charset="0"/>
                <a:cs typeface="Trebuchet MS"/>
              </a:rPr>
              <a:t>engine </a:t>
            </a:r>
            <a:r>
              <a:rPr sz="2000" spc="-5">
                <a:latin typeface="Calibri" panose="020F0502020204030204" pitchFamily="34" charset="0"/>
                <a:cs typeface="Trebuchet MS"/>
              </a:rPr>
              <a:t>starts </a:t>
            </a:r>
            <a:r>
              <a:rPr sz="2000">
                <a:latin typeface="Calibri" panose="020F0502020204030204" pitchFamily="34" charset="0"/>
                <a:cs typeface="Trebuchet MS"/>
              </a:rPr>
              <a:t>giving  </a:t>
            </a:r>
            <a:r>
              <a:rPr sz="2000" spc="-5">
                <a:latin typeface="Calibri" panose="020F0502020204030204" pitchFamily="34" charset="0"/>
                <a:cs typeface="Trebuchet MS"/>
              </a:rPr>
              <a:t>knocking</a:t>
            </a:r>
            <a:r>
              <a:rPr sz="2000" spc="-61">
                <a:latin typeface="Calibri" panose="020F0502020204030204" pitchFamily="34" charset="0"/>
                <a:cs typeface="Trebuchet MS"/>
              </a:rPr>
              <a:t> </a:t>
            </a:r>
            <a:r>
              <a:rPr sz="2000" spc="5">
                <a:latin typeface="Calibri" panose="020F0502020204030204" pitchFamily="34" charset="0"/>
                <a:cs typeface="Trebuchet MS"/>
              </a:rPr>
              <a:t>sound,</a:t>
            </a:r>
            <a:r>
              <a:rPr sz="2000" spc="-61">
                <a:latin typeface="Calibri" panose="020F0502020204030204" pitchFamily="34" charset="0"/>
                <a:cs typeface="Trebuchet MS"/>
              </a:rPr>
              <a:t> </a:t>
            </a:r>
            <a:r>
              <a:rPr sz="2000" spc="-38">
                <a:latin typeface="Calibri" panose="020F0502020204030204" pitchFamily="34" charset="0"/>
                <a:cs typeface="Trebuchet MS"/>
              </a:rPr>
              <a:t>at</a:t>
            </a:r>
            <a:r>
              <a:rPr sz="2000" spc="-61">
                <a:latin typeface="Calibri" panose="020F0502020204030204" pitchFamily="34" charset="0"/>
                <a:cs typeface="Trebuchet MS"/>
              </a:rPr>
              <a:t> </a:t>
            </a:r>
            <a:r>
              <a:rPr sz="2000" spc="-5">
                <a:latin typeface="Calibri" panose="020F0502020204030204" pitchFamily="34" charset="0"/>
                <a:cs typeface="Trebuchet MS"/>
              </a:rPr>
              <a:t>this</a:t>
            </a:r>
            <a:r>
              <a:rPr sz="2000" spc="-61">
                <a:latin typeface="Calibri" panose="020F0502020204030204" pitchFamily="34" charset="0"/>
                <a:cs typeface="Trebuchet MS"/>
              </a:rPr>
              <a:t> </a:t>
            </a:r>
            <a:r>
              <a:rPr sz="2000" spc="-19">
                <a:latin typeface="Calibri" panose="020F0502020204030204" pitchFamily="34" charset="0"/>
                <a:cs typeface="Trebuchet MS"/>
              </a:rPr>
              <a:t>point</a:t>
            </a:r>
            <a:r>
              <a:rPr sz="2000" spc="-56">
                <a:latin typeface="Calibri" panose="020F0502020204030204" pitchFamily="34" charset="0"/>
                <a:cs typeface="Trebuchet MS"/>
              </a:rPr>
              <a:t> </a:t>
            </a:r>
            <a:r>
              <a:rPr sz="2000" spc="23">
                <a:latin typeface="Calibri" panose="020F0502020204030204" pitchFamily="34" charset="0"/>
                <a:cs typeface="Trebuchet MS"/>
              </a:rPr>
              <a:t>press</a:t>
            </a:r>
            <a:r>
              <a:rPr sz="2000" spc="-61">
                <a:latin typeface="Calibri" panose="020F0502020204030204" pitchFamily="34" charset="0"/>
                <a:cs typeface="Trebuchet MS"/>
              </a:rPr>
              <a:t> </a:t>
            </a:r>
            <a:r>
              <a:rPr sz="2000" spc="-23">
                <a:latin typeface="Calibri" panose="020F0502020204030204" pitchFamily="34" charset="0"/>
                <a:cs typeface="Trebuchet MS"/>
              </a:rPr>
              <a:t>clutch</a:t>
            </a:r>
            <a:r>
              <a:rPr sz="2000" spc="-61">
                <a:latin typeface="Calibri" panose="020F0502020204030204" pitchFamily="34" charset="0"/>
                <a:cs typeface="Trebuchet MS"/>
              </a:rPr>
              <a:t> </a:t>
            </a:r>
            <a:r>
              <a:rPr sz="2000" spc="-19">
                <a:latin typeface="Calibri" panose="020F0502020204030204" pitchFamily="34" charset="0"/>
                <a:cs typeface="Trebuchet MS"/>
              </a:rPr>
              <a:t>to</a:t>
            </a:r>
            <a:r>
              <a:rPr sz="2000" spc="-61">
                <a:latin typeface="Calibri" panose="020F0502020204030204" pitchFamily="34" charset="0"/>
                <a:cs typeface="Trebuchet MS"/>
              </a:rPr>
              <a:t> </a:t>
            </a:r>
            <a:r>
              <a:rPr sz="2000" spc="-19">
                <a:latin typeface="Calibri" panose="020F0502020204030204" pitchFamily="34" charset="0"/>
                <a:cs typeface="Trebuchet MS"/>
              </a:rPr>
              <a:t>prevent</a:t>
            </a:r>
            <a:r>
              <a:rPr sz="2000" spc="-61">
                <a:latin typeface="Calibri" panose="020F0502020204030204" pitchFamily="34" charset="0"/>
                <a:cs typeface="Trebuchet MS"/>
              </a:rPr>
              <a:t> </a:t>
            </a:r>
            <a:r>
              <a:rPr sz="2000" spc="-19">
                <a:latin typeface="Calibri" panose="020F0502020204030204" pitchFamily="34" charset="0"/>
                <a:cs typeface="Trebuchet MS"/>
              </a:rPr>
              <a:t>stalling.</a:t>
            </a:r>
            <a:endParaRPr lang="en-US" sz="2000" spc="-56">
              <a:latin typeface="Calibri" panose="020F0502020204030204" pitchFamily="34" charset="0"/>
              <a:cs typeface="Trebuchet MS"/>
            </a:endParaRPr>
          </a:p>
          <a:p>
            <a:pPr marL="297656" marR="4763" indent="-285750" algn="just">
              <a:lnSpc>
                <a:spcPct val="116700"/>
              </a:lnSpc>
              <a:buFontTx/>
              <a:buChar char="-"/>
            </a:pPr>
            <a:r>
              <a:rPr lang="en-US" sz="2000" spc="5">
                <a:latin typeface="Calibri" panose="020F0502020204030204" pitchFamily="34" charset="0"/>
                <a:cs typeface="Trebuchet MS"/>
              </a:rPr>
              <a:t>After the vehicle stops completely, b</a:t>
            </a:r>
            <a:r>
              <a:rPr sz="2000" spc="5">
                <a:latin typeface="Calibri" panose="020F0502020204030204" pitchFamily="34" charset="0"/>
                <a:cs typeface="Trebuchet MS"/>
              </a:rPr>
              <a:t>ring</a:t>
            </a:r>
            <a:r>
              <a:rPr sz="2000" spc="-61">
                <a:latin typeface="Calibri" panose="020F0502020204030204" pitchFamily="34" charset="0"/>
                <a:cs typeface="Trebuchet MS"/>
              </a:rPr>
              <a:t> </a:t>
            </a:r>
            <a:r>
              <a:rPr sz="2000" spc="-14">
                <a:latin typeface="Calibri" panose="020F0502020204030204" pitchFamily="34" charset="0"/>
                <a:cs typeface="Trebuchet MS"/>
              </a:rPr>
              <a:t>the</a:t>
            </a:r>
            <a:r>
              <a:rPr sz="2000" spc="-61">
                <a:latin typeface="Calibri" panose="020F0502020204030204" pitchFamily="34" charset="0"/>
                <a:cs typeface="Trebuchet MS"/>
              </a:rPr>
              <a:t> </a:t>
            </a:r>
            <a:r>
              <a:rPr sz="2000" spc="-5">
                <a:latin typeface="Calibri" panose="020F0502020204030204" pitchFamily="34" charset="0"/>
                <a:cs typeface="Trebuchet MS"/>
              </a:rPr>
              <a:t>gear </a:t>
            </a:r>
            <a:r>
              <a:rPr sz="2000" spc="-28">
                <a:latin typeface="Calibri" panose="020F0502020204030204" pitchFamily="34" charset="0"/>
                <a:cs typeface="Trebuchet MS"/>
              </a:rPr>
              <a:t>lever </a:t>
            </a:r>
            <a:r>
              <a:rPr sz="2000" spc="-19">
                <a:latin typeface="Calibri" panose="020F0502020204030204" pitchFamily="34" charset="0"/>
                <a:cs typeface="Trebuchet MS"/>
              </a:rPr>
              <a:t>to </a:t>
            </a:r>
            <a:r>
              <a:rPr sz="2000" spc="-23">
                <a:latin typeface="Calibri" panose="020F0502020204030204" pitchFamily="34" charset="0"/>
                <a:cs typeface="Trebuchet MS"/>
              </a:rPr>
              <a:t>neutral </a:t>
            </a:r>
            <a:r>
              <a:rPr sz="2000" spc="-9">
                <a:latin typeface="Calibri" panose="020F0502020204030204" pitchFamily="34" charset="0"/>
                <a:cs typeface="Trebuchet MS"/>
              </a:rPr>
              <a:t>and </a:t>
            </a:r>
            <a:r>
              <a:rPr sz="2000" spc="14">
                <a:latin typeface="Calibri" panose="020F0502020204030204" pitchFamily="34" charset="0"/>
                <a:cs typeface="Trebuchet MS"/>
              </a:rPr>
              <a:t>engage </a:t>
            </a:r>
            <a:r>
              <a:rPr sz="2000" spc="-14">
                <a:latin typeface="Calibri" panose="020F0502020204030204" pitchFamily="34" charset="0"/>
                <a:cs typeface="Trebuchet MS"/>
              </a:rPr>
              <a:t>parking</a:t>
            </a:r>
            <a:r>
              <a:rPr sz="2000" spc="-80">
                <a:latin typeface="Calibri" panose="020F0502020204030204" pitchFamily="34" charset="0"/>
                <a:cs typeface="Trebuchet MS"/>
              </a:rPr>
              <a:t> </a:t>
            </a:r>
            <a:r>
              <a:rPr sz="2000" spc="-28">
                <a:latin typeface="Calibri" panose="020F0502020204030204" pitchFamily="34" charset="0"/>
                <a:cs typeface="Trebuchet MS"/>
              </a:rPr>
              <a:t>brake.</a:t>
            </a:r>
            <a:endParaRPr lang="en-US" sz="2000" spc="-28">
              <a:latin typeface="Calibri" panose="020F0502020204030204" pitchFamily="34" charset="0"/>
              <a:cs typeface="Trebuchet MS"/>
            </a:endParaRPr>
          </a:p>
          <a:p>
            <a:pPr marL="297656" marR="4763" indent="-285750" algn="just">
              <a:lnSpc>
                <a:spcPct val="116700"/>
              </a:lnSpc>
              <a:buFontTx/>
              <a:buChar char="-"/>
            </a:pPr>
            <a:r>
              <a:rPr lang="en-US" sz="2000" spc="-52">
                <a:latin typeface="Calibri" panose="020F0502020204030204" pitchFamily="34" charset="0"/>
                <a:cs typeface="Trebuchet MS"/>
              </a:rPr>
              <a:t>In  case of emergency: </a:t>
            </a:r>
          </a:p>
          <a:p>
            <a:pPr marL="754856" marR="4763" lvl="1" indent="-285750" algn="just">
              <a:lnSpc>
                <a:spcPct val="116700"/>
              </a:lnSpc>
              <a:buFontTx/>
              <a:buChar char="-"/>
            </a:pPr>
            <a:r>
              <a:rPr lang="en-US" sz="2000" spc="-52">
                <a:latin typeface="Calibri" panose="020F0502020204030204" pitchFamily="34" charset="0"/>
                <a:cs typeface="Trebuchet MS"/>
              </a:rPr>
              <a:t>you need  to respond very fast, </a:t>
            </a:r>
          </a:p>
          <a:p>
            <a:pPr marL="469106" marR="4763" lvl="1" algn="just">
              <a:lnSpc>
                <a:spcPct val="116700"/>
              </a:lnSpc>
            </a:pPr>
            <a:r>
              <a:rPr lang="en-US" sz="2000" spc="-52">
                <a:latin typeface="Calibri" panose="020F0502020204030204" pitchFamily="34" charset="0"/>
                <a:cs typeface="Trebuchet MS"/>
              </a:rPr>
              <a:t>- apply brake first as the speed gets  reduced then press clutch.</a:t>
            </a:r>
          </a:p>
          <a:p>
            <a:pPr marL="754856" marR="4763" lvl="1" indent="-285750" algn="just">
              <a:lnSpc>
                <a:spcPct val="116700"/>
              </a:lnSpc>
              <a:buFontTx/>
              <a:buChar char="-"/>
            </a:pPr>
            <a:r>
              <a:rPr lang="en-US" sz="2000" spc="-52">
                <a:latin typeface="Calibri" panose="020F0502020204030204" pitchFamily="34" charset="0"/>
                <a:cs typeface="Trebuchet MS"/>
              </a:rPr>
              <a:t>Stay calm, do not panic, hold the steering wheel tightly</a:t>
            </a:r>
          </a:p>
        </p:txBody>
      </p:sp>
      <p:sp>
        <p:nvSpPr>
          <p:cNvPr id="15" name="Title 9"/>
          <p:cNvSpPr txBox="1">
            <a:spLocks/>
          </p:cNvSpPr>
          <p:nvPr/>
        </p:nvSpPr>
        <p:spPr>
          <a:xfrm>
            <a:off x="228600" y="76200"/>
            <a:ext cx="6172200" cy="707886"/>
          </a:xfrm>
          <a:prstGeom prst="rect">
            <a:avLst/>
          </a:prstGeom>
          <a:noFill/>
        </p:spPr>
        <p:txBody>
          <a:bodyPr wrap="square" rtlCol="0">
            <a:spAutoFit/>
          </a:bodyPr>
          <a:lst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a:lstStyle>
          <a:p>
            <a:pPr algn="ctr"/>
            <a:r>
              <a:rPr lang="en-US" sz="4000" b="1" kern="0">
                <a:solidFill>
                  <a:srgbClr val="FF0000"/>
                </a:solidFill>
              </a:rPr>
              <a:t>Beginning to Drive – </a:t>
            </a:r>
            <a:r>
              <a:rPr lang="en-US" sz="2800" b="1" i="1" kern="0"/>
              <a:t>Contd</a:t>
            </a:r>
            <a:r>
              <a:rPr lang="en-US" sz="2800" b="1" kern="0"/>
              <a:t>.</a:t>
            </a:r>
            <a:endParaRPr lang="en-US" sz="2800" i="1" kern="0"/>
          </a:p>
        </p:txBody>
      </p:sp>
      <p:grpSp>
        <p:nvGrpSpPr>
          <p:cNvPr id="16" name="object 11"/>
          <p:cNvGrpSpPr/>
          <p:nvPr/>
        </p:nvGrpSpPr>
        <p:grpSpPr>
          <a:xfrm>
            <a:off x="6705600" y="4796943"/>
            <a:ext cx="2220686" cy="1832457"/>
            <a:chOff x="2303589" y="4982438"/>
            <a:chExt cx="2043430" cy="1807210"/>
          </a:xfrm>
        </p:grpSpPr>
        <p:sp>
          <p:nvSpPr>
            <p:cNvPr id="17" name="object 12"/>
            <p:cNvSpPr/>
            <p:nvPr/>
          </p:nvSpPr>
          <p:spPr>
            <a:xfrm>
              <a:off x="2306751" y="4985613"/>
              <a:ext cx="2036648" cy="1800631"/>
            </a:xfrm>
            <a:prstGeom prst="rect">
              <a:avLst/>
            </a:prstGeom>
            <a:blipFill>
              <a:blip r:embed="rId3" cstate="print"/>
              <a:stretch>
                <a:fillRect/>
              </a:stretch>
            </a:blipFill>
          </p:spPr>
          <p:txBody>
            <a:bodyPr wrap="square" lIns="0" tIns="0" rIns="0" bIns="0" rtlCol="0"/>
            <a:lstStyle/>
            <a:p>
              <a:endParaRPr sz="1688"/>
            </a:p>
          </p:txBody>
        </p:sp>
        <p:sp>
          <p:nvSpPr>
            <p:cNvPr id="18" name="object 13"/>
            <p:cNvSpPr/>
            <p:nvPr/>
          </p:nvSpPr>
          <p:spPr>
            <a:xfrm>
              <a:off x="2306764" y="4985613"/>
              <a:ext cx="2037080" cy="1800860"/>
            </a:xfrm>
            <a:custGeom>
              <a:avLst/>
              <a:gdLst/>
              <a:ahLst/>
              <a:cxnLst/>
              <a:rect l="l" t="t" r="r" b="b"/>
              <a:pathLst>
                <a:path w="2037079" h="1800859">
                  <a:moveTo>
                    <a:pt x="54863" y="0"/>
                  </a:moveTo>
                  <a:lnTo>
                    <a:pt x="23145" y="857"/>
                  </a:lnTo>
                  <a:lnTo>
                    <a:pt x="6857" y="6858"/>
                  </a:lnTo>
                  <a:lnTo>
                    <a:pt x="857" y="23145"/>
                  </a:lnTo>
                  <a:lnTo>
                    <a:pt x="0" y="54864"/>
                  </a:lnTo>
                  <a:lnTo>
                    <a:pt x="0" y="1745767"/>
                  </a:lnTo>
                  <a:lnTo>
                    <a:pt x="857" y="1777485"/>
                  </a:lnTo>
                  <a:lnTo>
                    <a:pt x="6857" y="1793773"/>
                  </a:lnTo>
                  <a:lnTo>
                    <a:pt x="23145" y="1799774"/>
                  </a:lnTo>
                  <a:lnTo>
                    <a:pt x="54863" y="1800631"/>
                  </a:lnTo>
                  <a:lnTo>
                    <a:pt x="1981771" y="1800631"/>
                  </a:lnTo>
                  <a:lnTo>
                    <a:pt x="2013489" y="1799774"/>
                  </a:lnTo>
                  <a:lnTo>
                    <a:pt x="2029777" y="1793773"/>
                  </a:lnTo>
                  <a:lnTo>
                    <a:pt x="2035778" y="1777485"/>
                  </a:lnTo>
                  <a:lnTo>
                    <a:pt x="2036635" y="1745767"/>
                  </a:lnTo>
                  <a:lnTo>
                    <a:pt x="2036635" y="54864"/>
                  </a:lnTo>
                  <a:lnTo>
                    <a:pt x="2035778" y="23145"/>
                  </a:lnTo>
                  <a:lnTo>
                    <a:pt x="2029777" y="6858"/>
                  </a:lnTo>
                  <a:lnTo>
                    <a:pt x="2013489" y="857"/>
                  </a:lnTo>
                  <a:lnTo>
                    <a:pt x="1981771" y="0"/>
                  </a:lnTo>
                  <a:lnTo>
                    <a:pt x="54863" y="0"/>
                  </a:lnTo>
                  <a:close/>
                </a:path>
              </a:pathLst>
            </a:custGeom>
            <a:ln w="6350">
              <a:solidFill>
                <a:srgbClr val="D1D3D4"/>
              </a:solidFill>
            </a:ln>
          </p:spPr>
          <p:txBody>
            <a:bodyPr wrap="square" lIns="0" tIns="0" rIns="0" bIns="0" rtlCol="0"/>
            <a:lstStyle/>
            <a:p>
              <a:endParaRPr sz="1688"/>
            </a:p>
          </p:txBody>
        </p:sp>
      </p:grpSp>
    </p:spTree>
    <p:extLst>
      <p:ext uri="{BB962C8B-B14F-4D97-AF65-F5344CB8AC3E}">
        <p14:creationId xmlns:p14="http://schemas.microsoft.com/office/powerpoint/2010/main" val="39157680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6"/>
          <p:cNvSpPr txBox="1">
            <a:spLocks noGrp="1"/>
          </p:cNvSpPr>
          <p:nvPr>
            <p:ph idx="1"/>
          </p:nvPr>
        </p:nvSpPr>
        <p:spPr>
          <a:xfrm>
            <a:off x="76200" y="1143000"/>
            <a:ext cx="8839200" cy="3356816"/>
          </a:xfrm>
          <a:prstGeom prst="rect">
            <a:avLst/>
          </a:prstGeom>
        </p:spPr>
        <p:txBody>
          <a:bodyPr vert="horz" wrap="square" lIns="0" tIns="35560" rIns="0" bIns="0" rtlCol="0">
            <a:spAutoFit/>
          </a:bodyPr>
          <a:lstStyle/>
          <a:p>
            <a:pPr marL="0" indent="0" algn="just">
              <a:lnSpc>
                <a:spcPct val="100000"/>
              </a:lnSpc>
              <a:spcBef>
                <a:spcPts val="280"/>
              </a:spcBef>
              <a:buNone/>
            </a:pPr>
            <a:r>
              <a:rPr sz="2400" b="1" kern="1200" spc="33">
                <a:solidFill>
                  <a:srgbClr val="FF0000"/>
                </a:solidFill>
                <a:cs typeface="Trebuchet MS"/>
              </a:rPr>
              <a:t>Gear changing</a:t>
            </a:r>
            <a:endParaRPr sz="2400" kern="1200" spc="33">
              <a:solidFill>
                <a:srgbClr val="005BAB"/>
              </a:solidFill>
              <a:cs typeface="Trebuchet MS"/>
            </a:endParaRPr>
          </a:p>
          <a:p>
            <a:pPr marL="12700" marR="5080" algn="just">
              <a:lnSpc>
                <a:spcPct val="116700"/>
              </a:lnSpc>
            </a:pPr>
            <a:r>
              <a:rPr lang="en-US" sz="2000" spc="-25">
                <a:cs typeface="Trebuchet MS"/>
              </a:rPr>
              <a:t>Always engage first gear to move the vehicle</a:t>
            </a:r>
          </a:p>
          <a:p>
            <a:pPr marL="12700" marR="5080" algn="just">
              <a:lnSpc>
                <a:spcPct val="116700"/>
              </a:lnSpc>
            </a:pPr>
            <a:r>
              <a:rPr lang="en-US" sz="2000" spc="-25">
                <a:cs typeface="Trebuchet MS"/>
              </a:rPr>
              <a:t>Select the appropriate gear with respect to vehicle speed &amp; traffic condition</a:t>
            </a:r>
          </a:p>
          <a:p>
            <a:pPr marL="12700" marR="5080" algn="just">
              <a:lnSpc>
                <a:spcPct val="116700"/>
              </a:lnSpc>
            </a:pPr>
            <a:r>
              <a:rPr lang="en-US" sz="2000" spc="10">
                <a:cs typeface="Trebuchet MS"/>
              </a:rPr>
              <a:t>Shift the gears in sequence without jumping (like second to fourth)</a:t>
            </a:r>
          </a:p>
          <a:p>
            <a:pPr marL="12700" marR="5080" algn="just">
              <a:lnSpc>
                <a:spcPct val="116700"/>
              </a:lnSpc>
            </a:pPr>
            <a:r>
              <a:rPr lang="en-US" sz="2000" spc="10">
                <a:cs typeface="Trebuchet MS"/>
              </a:rPr>
              <a:t>Wrong gear selection will lead to higher fuel consumption and possible      </a:t>
            </a:r>
          </a:p>
          <a:p>
            <a:pPr marL="0" marR="5080" indent="0" algn="just">
              <a:lnSpc>
                <a:spcPct val="116700"/>
              </a:lnSpc>
              <a:buNone/>
            </a:pPr>
            <a:r>
              <a:rPr lang="en-US" sz="2000" spc="10">
                <a:cs typeface="Trebuchet MS"/>
              </a:rPr>
              <a:t>     damage to Engine and Gearbox</a:t>
            </a:r>
          </a:p>
          <a:p>
            <a:pPr marL="12700" marR="5080" algn="just">
              <a:lnSpc>
                <a:spcPct val="116700"/>
              </a:lnSpc>
            </a:pPr>
            <a:r>
              <a:rPr lang="en-US" sz="2000" spc="10">
                <a:cs typeface="Trebuchet MS"/>
              </a:rPr>
              <a:t>Don’t shift the gear in partial engagement of Clutch</a:t>
            </a:r>
          </a:p>
          <a:p>
            <a:pPr marL="12700" marR="5080" algn="just">
              <a:lnSpc>
                <a:spcPct val="116700"/>
              </a:lnSpc>
            </a:pPr>
            <a:r>
              <a:rPr lang="en-US" sz="2000" spc="10">
                <a:cs typeface="Trebuchet MS"/>
              </a:rPr>
              <a:t>Don’t slam / bang the gear lever while shifting</a:t>
            </a:r>
            <a:endParaRPr sz="2000">
              <a:cs typeface="Trebuchet MS"/>
            </a:endParaRPr>
          </a:p>
        </p:txBody>
      </p:sp>
      <p:sp>
        <p:nvSpPr>
          <p:cNvPr id="5" name="Title 9"/>
          <p:cNvSpPr txBox="1">
            <a:spLocks/>
          </p:cNvSpPr>
          <p:nvPr/>
        </p:nvSpPr>
        <p:spPr>
          <a:xfrm>
            <a:off x="228600" y="76200"/>
            <a:ext cx="6172200" cy="707886"/>
          </a:xfrm>
          <a:prstGeom prst="rect">
            <a:avLst/>
          </a:prstGeom>
          <a:noFill/>
        </p:spPr>
        <p:txBody>
          <a:bodyPr wrap="square" rtlCol="0">
            <a:spAutoFit/>
          </a:bodyPr>
          <a:lst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a:lstStyle>
          <a:p>
            <a:pPr algn="ctr"/>
            <a:r>
              <a:rPr lang="en-US" sz="4000" b="1" kern="0">
                <a:solidFill>
                  <a:srgbClr val="FF0000"/>
                </a:solidFill>
              </a:rPr>
              <a:t>Beginning to Drive – </a:t>
            </a:r>
            <a:r>
              <a:rPr lang="en-US" sz="2800" b="1" i="1" kern="0"/>
              <a:t>Contd</a:t>
            </a:r>
            <a:r>
              <a:rPr lang="en-US" sz="2800" b="1" kern="0"/>
              <a:t>.</a:t>
            </a:r>
            <a:endParaRPr lang="en-US" sz="2800" i="1" kern="0"/>
          </a:p>
        </p:txBody>
      </p:sp>
      <p:pic>
        <p:nvPicPr>
          <p:cNvPr id="2" name="Picture 1"/>
          <p:cNvPicPr>
            <a:picLocks noChangeAspect="1"/>
          </p:cNvPicPr>
          <p:nvPr/>
        </p:nvPicPr>
        <p:blipFill>
          <a:blip r:embed="rId3"/>
          <a:stretch>
            <a:fillRect/>
          </a:stretch>
        </p:blipFill>
        <p:spPr>
          <a:xfrm>
            <a:off x="5181600" y="4482916"/>
            <a:ext cx="3763055" cy="2298884"/>
          </a:xfrm>
          <a:prstGeom prst="rect">
            <a:avLst/>
          </a:prstGeom>
        </p:spPr>
      </p:pic>
      <p:pic>
        <p:nvPicPr>
          <p:cNvPr id="3" name="Picture 2"/>
          <p:cNvPicPr>
            <a:picLocks noChangeAspect="1"/>
          </p:cNvPicPr>
          <p:nvPr/>
        </p:nvPicPr>
        <p:blipFill>
          <a:blip r:embed="rId4"/>
          <a:stretch>
            <a:fillRect/>
          </a:stretch>
        </p:blipFill>
        <p:spPr>
          <a:xfrm>
            <a:off x="1752600" y="4495800"/>
            <a:ext cx="3048000" cy="2286000"/>
          </a:xfrm>
          <a:prstGeom prst="rect">
            <a:avLst/>
          </a:prstGeom>
        </p:spPr>
      </p:pic>
    </p:spTree>
    <p:extLst>
      <p:ext uri="{BB962C8B-B14F-4D97-AF65-F5344CB8AC3E}">
        <p14:creationId xmlns:p14="http://schemas.microsoft.com/office/powerpoint/2010/main" val="32747704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B6FBD5-BD11-4C03-B0F5-216D91439FC9}"/>
              </a:ext>
            </a:extLst>
          </p:cNvPr>
          <p:cNvSpPr/>
          <p:nvPr/>
        </p:nvSpPr>
        <p:spPr>
          <a:xfrm>
            <a:off x="0" y="1143000"/>
            <a:ext cx="5867400" cy="5509200"/>
          </a:xfrm>
          <a:prstGeom prst="rect">
            <a:avLst/>
          </a:prstGeom>
        </p:spPr>
        <p:txBody>
          <a:bodyPr wrap="square">
            <a:spAutoFit/>
          </a:bodyPr>
          <a:lstStyle/>
          <a:p>
            <a:pPr marR="0" lvl="0" algn="just">
              <a:spcBef>
                <a:spcPts val="0"/>
              </a:spcBef>
              <a:spcAft>
                <a:spcPts val="0"/>
              </a:spcAft>
            </a:pPr>
            <a:r>
              <a:rPr lang="en-GB" sz="22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Clutch Biting Point</a:t>
            </a:r>
            <a:endParaRPr lang="en-US" sz="22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As you engage the first Gear &amp; release the clutch pedal from the fully pressed condition slowly, at one particular point the engine sound changes. </a:t>
            </a:r>
          </a:p>
          <a:p>
            <a:pPr marL="342900" indent="-342900" algn="just">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This is the point at which the clutch plate slowly start engaging with the engine fly wheel, but it has not yet fully engaged so as to move the vehicle. </a:t>
            </a:r>
          </a:p>
          <a:p>
            <a:pPr marL="342900" indent="-342900" algn="just">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This particular point is Clutch Biting Point.</a:t>
            </a:r>
            <a:endParaRPr lang="en-GB" sz="22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algn="just"/>
            <a:r>
              <a:rPr lang="en-GB" sz="22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Clutch Balance Point</a:t>
            </a:r>
            <a:endParaRPr lang="en-US" sz="22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285750" marR="0" lvl="0" indent="-285750" algn="just">
              <a:spcBef>
                <a:spcPts val="0"/>
              </a:spcBef>
              <a:spcAft>
                <a:spcPts val="0"/>
              </a:spcAft>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After the biting point, on slightly releasing the clutch pedal the clutch starts joining with the gear box, but not to the extent of move the vehicle. </a:t>
            </a:r>
          </a:p>
          <a:p>
            <a:pPr marL="285750" marR="0" lvl="0" indent="-285750" algn="just">
              <a:spcBef>
                <a:spcPts val="0"/>
              </a:spcBef>
              <a:spcAft>
                <a:spcPts val="0"/>
              </a:spcAft>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This point is known as balance point.</a:t>
            </a:r>
          </a:p>
        </p:txBody>
      </p:sp>
      <p:sp>
        <p:nvSpPr>
          <p:cNvPr id="3" name="Title 9"/>
          <p:cNvSpPr txBox="1">
            <a:spLocks/>
          </p:cNvSpPr>
          <p:nvPr/>
        </p:nvSpPr>
        <p:spPr>
          <a:xfrm>
            <a:off x="228600" y="76200"/>
            <a:ext cx="6172200" cy="707886"/>
          </a:xfrm>
          <a:prstGeom prst="rect">
            <a:avLst/>
          </a:prstGeom>
          <a:noFill/>
        </p:spPr>
        <p:txBody>
          <a:bodyPr wrap="square" rtlCol="0">
            <a:spAutoFit/>
          </a:bodyPr>
          <a:lst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a:lstStyle>
          <a:p>
            <a:pPr algn="ctr"/>
            <a:r>
              <a:rPr lang="en-US" sz="4000" b="1" kern="0">
                <a:solidFill>
                  <a:srgbClr val="FF0000"/>
                </a:solidFill>
              </a:rPr>
              <a:t>Beginning to Drive – </a:t>
            </a:r>
            <a:r>
              <a:rPr lang="en-US" sz="2800" b="1" i="1" kern="0"/>
              <a:t>Contd</a:t>
            </a:r>
            <a:r>
              <a:rPr lang="en-US" sz="2800" b="1" kern="0"/>
              <a:t>.</a:t>
            </a:r>
            <a:endParaRPr lang="en-US" sz="2800" i="1" kern="0"/>
          </a:p>
        </p:txBody>
      </p:sp>
      <p:pic>
        <p:nvPicPr>
          <p:cNvPr id="4" name="Picture 3"/>
          <p:cNvPicPr>
            <a:picLocks noChangeAspect="1"/>
          </p:cNvPicPr>
          <p:nvPr/>
        </p:nvPicPr>
        <p:blipFill>
          <a:blip r:embed="rId3"/>
          <a:stretch>
            <a:fillRect/>
          </a:stretch>
        </p:blipFill>
        <p:spPr>
          <a:xfrm>
            <a:off x="6096000" y="1295400"/>
            <a:ext cx="2885134" cy="2423329"/>
          </a:xfrm>
          <a:prstGeom prst="rect">
            <a:avLst/>
          </a:prstGeom>
        </p:spPr>
      </p:pic>
      <p:pic>
        <p:nvPicPr>
          <p:cNvPr id="5" name="Picture 4"/>
          <p:cNvPicPr>
            <a:picLocks noChangeAspect="1"/>
          </p:cNvPicPr>
          <p:nvPr/>
        </p:nvPicPr>
        <p:blipFill>
          <a:blip r:embed="rId4"/>
          <a:stretch>
            <a:fillRect/>
          </a:stretch>
        </p:blipFill>
        <p:spPr>
          <a:xfrm>
            <a:off x="5867399" y="4274820"/>
            <a:ext cx="3207589" cy="2506980"/>
          </a:xfrm>
          <a:prstGeom prst="rect">
            <a:avLst/>
          </a:prstGeom>
        </p:spPr>
      </p:pic>
    </p:spTree>
    <p:extLst>
      <p:ext uri="{BB962C8B-B14F-4D97-AF65-F5344CB8AC3E}">
        <p14:creationId xmlns:p14="http://schemas.microsoft.com/office/powerpoint/2010/main" val="15512167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90600" y="431512"/>
            <a:ext cx="5867400" cy="584775"/>
          </a:xfrm>
          <a:prstGeom prst="rect">
            <a:avLst/>
          </a:prstGeom>
        </p:spPr>
        <p:txBody>
          <a:bodyPr>
            <a:spAutoFit/>
          </a:bodyPr>
          <a:lstStyle/>
          <a:p>
            <a:pPr marL="342900" indent="-342900">
              <a:spcBef>
                <a:spcPct val="20000"/>
              </a:spcBef>
              <a:defRPr/>
            </a:pPr>
            <a:r>
              <a:rPr lang="en-US" sz="3200" b="1">
                <a:effectLst>
                  <a:outerShdw blurRad="38100" dist="38100" dir="2700000" algn="tl">
                    <a:srgbClr val="000000">
                      <a:alpha val="43137"/>
                    </a:srgbClr>
                  </a:outerShdw>
                </a:effectLst>
                <a:latin typeface="Bookman Old Style" panose="02050604050505020204" pitchFamily="18" charset="0"/>
              </a:rPr>
              <a:t> </a:t>
            </a:r>
          </a:p>
        </p:txBody>
      </p:sp>
      <p:sp>
        <p:nvSpPr>
          <p:cNvPr id="5" name="Content Placeholder 2"/>
          <p:cNvSpPr>
            <a:spLocks noGrp="1"/>
          </p:cNvSpPr>
          <p:nvPr>
            <p:ph idx="1"/>
          </p:nvPr>
        </p:nvSpPr>
        <p:spPr>
          <a:xfrm>
            <a:off x="838200" y="2819400"/>
            <a:ext cx="6781800" cy="685800"/>
          </a:xfrm>
        </p:spPr>
        <p:txBody>
          <a:bodyPr/>
          <a:lstStyle/>
          <a:p>
            <a:pPr marL="0" indent="0" algn="ctr">
              <a:buNone/>
            </a:pPr>
            <a:r>
              <a:rPr lang="en-US" sz="3600" b="1" u="sng">
                <a:solidFill>
                  <a:srgbClr val="FF0000"/>
                </a:solidFill>
              </a:rPr>
              <a:t>5. Driving on the Road</a:t>
            </a:r>
          </a:p>
        </p:txBody>
      </p:sp>
    </p:spTree>
    <p:extLst>
      <p:ext uri="{BB962C8B-B14F-4D97-AF65-F5344CB8AC3E}">
        <p14:creationId xmlns:p14="http://schemas.microsoft.com/office/powerpoint/2010/main" val="41934749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p:nvPr/>
        </p:nvSpPr>
        <p:spPr>
          <a:xfrm>
            <a:off x="152400" y="1371600"/>
            <a:ext cx="8710101" cy="2604655"/>
          </a:xfrm>
          <a:prstGeom prst="rect">
            <a:avLst/>
          </a:prstGeom>
        </p:spPr>
        <p:txBody>
          <a:bodyPr vert="horz" wrap="square" lIns="0" tIns="11906" rIns="0" bIns="0" rtlCol="0">
            <a:spAutoFit/>
          </a:bodyPr>
          <a:lstStyle/>
          <a:p>
            <a:pPr marL="11906" marR="4763" algn="just">
              <a:lnSpc>
                <a:spcPct val="116700"/>
              </a:lnSpc>
              <a:spcBef>
                <a:spcPts val="94"/>
              </a:spcBef>
            </a:pPr>
            <a:r>
              <a:rPr sz="2400" spc="56">
                <a:latin typeface="Calibri" panose="020F0502020204030204" pitchFamily="34" charset="0"/>
                <a:cs typeface="Trebuchet MS"/>
              </a:rPr>
              <a:t>Most </a:t>
            </a:r>
            <a:r>
              <a:rPr sz="2400" spc="-9">
                <a:latin typeface="Calibri" panose="020F0502020204030204" pitchFamily="34" charset="0"/>
                <a:cs typeface="Trebuchet MS"/>
              </a:rPr>
              <a:t>of </a:t>
            </a:r>
            <a:r>
              <a:rPr sz="2400" spc="-14">
                <a:latin typeface="Calibri" panose="020F0502020204030204" pitchFamily="34" charset="0"/>
                <a:cs typeface="Trebuchet MS"/>
              </a:rPr>
              <a:t>the </a:t>
            </a:r>
            <a:r>
              <a:rPr sz="2400" spc="5">
                <a:latin typeface="Calibri" panose="020F0502020204030204" pitchFamily="34" charset="0"/>
                <a:cs typeface="Trebuchet MS"/>
              </a:rPr>
              <a:t>roads </a:t>
            </a:r>
            <a:r>
              <a:rPr sz="2400" spc="28">
                <a:latin typeface="Calibri" panose="020F0502020204030204" pitchFamily="34" charset="0"/>
                <a:cs typeface="Trebuchet MS"/>
              </a:rPr>
              <a:t>we use </a:t>
            </a:r>
            <a:r>
              <a:rPr sz="2400" spc="-23">
                <a:latin typeface="Calibri" panose="020F0502020204030204" pitchFamily="34" charset="0"/>
                <a:cs typeface="Trebuchet MS"/>
              </a:rPr>
              <a:t>in </a:t>
            </a:r>
            <a:r>
              <a:rPr sz="2400" spc="-14">
                <a:latin typeface="Calibri" panose="020F0502020204030204" pitchFamily="34" charset="0"/>
                <a:cs typeface="Trebuchet MS"/>
              </a:rPr>
              <a:t>cities </a:t>
            </a:r>
            <a:r>
              <a:rPr sz="2400" spc="-9">
                <a:latin typeface="Calibri" panose="020F0502020204030204" pitchFamily="34" charset="0"/>
                <a:cs typeface="Trebuchet MS"/>
              </a:rPr>
              <a:t>have </a:t>
            </a:r>
            <a:r>
              <a:rPr sz="2400" spc="-5">
                <a:latin typeface="Calibri" panose="020F0502020204030204" pitchFamily="34" charset="0"/>
                <a:cs typeface="Trebuchet MS"/>
              </a:rPr>
              <a:t>mixed </a:t>
            </a:r>
            <a:r>
              <a:rPr sz="2400" spc="-38">
                <a:latin typeface="Calibri" panose="020F0502020204030204" pitchFamily="34" charset="0"/>
                <a:cs typeface="Trebuchet MS"/>
              </a:rPr>
              <a:t>traffic </a:t>
            </a:r>
            <a:r>
              <a:rPr sz="2400" spc="-52">
                <a:latin typeface="Calibri" panose="020F0502020204030204" pitchFamily="34" charset="0"/>
                <a:cs typeface="Trebuchet MS"/>
              </a:rPr>
              <a:t>i.e. </a:t>
            </a:r>
            <a:r>
              <a:rPr sz="2400" spc="-56">
                <a:latin typeface="Calibri" panose="020F0502020204030204" pitchFamily="34" charset="0"/>
                <a:cs typeface="Trebuchet MS"/>
              </a:rPr>
              <a:t>it </a:t>
            </a:r>
            <a:r>
              <a:rPr sz="2400" spc="9">
                <a:latin typeface="Calibri" panose="020F0502020204030204" pitchFamily="34" charset="0"/>
                <a:cs typeface="Trebuchet MS"/>
              </a:rPr>
              <a:t>is </a:t>
            </a:r>
            <a:r>
              <a:rPr sz="2400" spc="-23">
                <a:latin typeface="Calibri" panose="020F0502020204030204" pitchFamily="34" charset="0"/>
                <a:cs typeface="Trebuchet MS"/>
              </a:rPr>
              <a:t>a  </a:t>
            </a:r>
            <a:r>
              <a:rPr sz="2400" spc="-9">
                <a:latin typeface="Calibri" panose="020F0502020204030204" pitchFamily="34" charset="0"/>
                <a:cs typeface="Trebuchet MS"/>
              </a:rPr>
              <a:t>combination of pedestrians, </a:t>
            </a:r>
            <a:r>
              <a:rPr sz="2400" spc="-14">
                <a:latin typeface="Calibri" panose="020F0502020204030204" pitchFamily="34" charset="0"/>
                <a:cs typeface="Trebuchet MS"/>
              </a:rPr>
              <a:t>cyclists, </a:t>
            </a:r>
            <a:r>
              <a:rPr sz="2400" spc="-23">
                <a:latin typeface="Calibri" panose="020F0502020204030204" pitchFamily="34" charset="0"/>
                <a:cs typeface="Trebuchet MS"/>
              </a:rPr>
              <a:t>bullock </a:t>
            </a:r>
            <a:r>
              <a:rPr sz="2400" spc="-19">
                <a:latin typeface="Calibri" panose="020F0502020204030204" pitchFamily="34" charset="0"/>
                <a:cs typeface="Trebuchet MS"/>
              </a:rPr>
              <a:t>carts, </a:t>
            </a:r>
            <a:r>
              <a:rPr sz="2400">
                <a:latin typeface="Calibri" panose="020F0502020204030204" pitchFamily="34" charset="0"/>
                <a:cs typeface="Trebuchet MS"/>
              </a:rPr>
              <a:t>heavy </a:t>
            </a:r>
            <a:r>
              <a:rPr sz="2400" spc="-5">
                <a:latin typeface="Calibri" panose="020F0502020204030204" pitchFamily="34" charset="0"/>
                <a:cs typeface="Trebuchet MS"/>
              </a:rPr>
              <a:t>vehicles  </a:t>
            </a:r>
            <a:r>
              <a:rPr sz="2400" spc="-33">
                <a:latin typeface="Calibri" panose="020F0502020204030204" pitchFamily="34" charset="0"/>
                <a:cs typeface="Trebuchet MS"/>
              </a:rPr>
              <a:t>like </a:t>
            </a:r>
            <a:r>
              <a:rPr sz="2400" spc="-23">
                <a:latin typeface="Calibri" panose="020F0502020204030204" pitchFamily="34" charset="0"/>
                <a:cs typeface="Trebuchet MS"/>
              </a:rPr>
              <a:t>trucks, </a:t>
            </a:r>
            <a:r>
              <a:rPr sz="2400" spc="33">
                <a:latin typeface="Calibri" panose="020F0502020204030204" pitchFamily="34" charset="0"/>
                <a:cs typeface="Trebuchet MS"/>
              </a:rPr>
              <a:t>buses </a:t>
            </a:r>
            <a:r>
              <a:rPr sz="2400" spc="14">
                <a:latin typeface="Calibri" panose="020F0502020204030204" pitchFamily="34" charset="0"/>
                <a:cs typeface="Trebuchet MS"/>
              </a:rPr>
              <a:t>besides </a:t>
            </a:r>
            <a:r>
              <a:rPr sz="2400">
                <a:latin typeface="Calibri" panose="020F0502020204030204" pitchFamily="34" charset="0"/>
                <a:cs typeface="Trebuchet MS"/>
              </a:rPr>
              <a:t>two-wheelers </a:t>
            </a:r>
            <a:r>
              <a:rPr sz="2400" spc="-9">
                <a:latin typeface="Calibri" panose="020F0502020204030204" pitchFamily="34" charset="0"/>
                <a:cs typeface="Trebuchet MS"/>
              </a:rPr>
              <a:t>and </a:t>
            </a:r>
            <a:r>
              <a:rPr sz="2400">
                <a:latin typeface="Calibri" panose="020F0502020204030204" pitchFamily="34" charset="0"/>
                <a:cs typeface="Trebuchet MS"/>
              </a:rPr>
              <a:t>cars </a:t>
            </a:r>
            <a:r>
              <a:rPr sz="2400" spc="-33">
                <a:latin typeface="Calibri" panose="020F0502020204030204" pitchFamily="34" charset="0"/>
                <a:cs typeface="Trebuchet MS"/>
              </a:rPr>
              <a:t>etc. </a:t>
            </a:r>
            <a:r>
              <a:rPr sz="2400" spc="14">
                <a:latin typeface="Calibri" panose="020F0502020204030204" pitchFamily="34" charset="0"/>
                <a:cs typeface="Trebuchet MS"/>
              </a:rPr>
              <a:t>Since </a:t>
            </a:r>
            <a:r>
              <a:rPr sz="2400" spc="19">
                <a:latin typeface="Calibri" panose="020F0502020204030204" pitchFamily="34" charset="0"/>
                <a:cs typeface="Trebuchet MS"/>
              </a:rPr>
              <a:t>most  </a:t>
            </a:r>
            <a:r>
              <a:rPr sz="2400" spc="-9">
                <a:latin typeface="Calibri" panose="020F0502020204030204" pitchFamily="34" charset="0"/>
                <a:cs typeface="Trebuchet MS"/>
              </a:rPr>
              <a:t>of </a:t>
            </a:r>
            <a:r>
              <a:rPr sz="2400" spc="5">
                <a:latin typeface="Calibri" panose="020F0502020204030204" pitchFamily="34" charset="0"/>
                <a:cs typeface="Trebuchet MS"/>
              </a:rPr>
              <a:t>roads </a:t>
            </a:r>
            <a:r>
              <a:rPr sz="2400" spc="-33">
                <a:latin typeface="Calibri" panose="020F0502020204030204" pitchFamily="34" charset="0"/>
                <a:cs typeface="Trebuchet MS"/>
              </a:rPr>
              <a:t>lack </a:t>
            </a:r>
            <a:r>
              <a:rPr sz="2400" spc="-5">
                <a:latin typeface="Calibri" panose="020F0502020204030204" pitchFamily="34" charset="0"/>
                <a:cs typeface="Trebuchet MS"/>
              </a:rPr>
              <a:t>segregation, </a:t>
            </a:r>
            <a:r>
              <a:rPr sz="2400" spc="-14">
                <a:latin typeface="Calibri" panose="020F0502020204030204" pitchFamily="34" charset="0"/>
                <a:cs typeface="Trebuchet MS"/>
              </a:rPr>
              <a:t>driving </a:t>
            </a:r>
            <a:r>
              <a:rPr sz="2400" spc="23">
                <a:latin typeface="Calibri" panose="020F0502020204030204" pitchFamily="34" charset="0"/>
                <a:cs typeface="Trebuchet MS"/>
              </a:rPr>
              <a:t>becomes </a:t>
            </a:r>
            <a:r>
              <a:rPr sz="2400" spc="-23">
                <a:latin typeface="Calibri" panose="020F0502020204030204" pitchFamily="34" charset="0"/>
                <a:cs typeface="Trebuchet MS"/>
              </a:rPr>
              <a:t>a </a:t>
            </a:r>
            <a:r>
              <a:rPr sz="2400" spc="-14">
                <a:latin typeface="Calibri" panose="020F0502020204030204" pitchFamily="34" charset="0"/>
                <a:cs typeface="Trebuchet MS"/>
              </a:rPr>
              <a:t>challenging task.  </a:t>
            </a:r>
            <a:r>
              <a:rPr sz="2400" spc="-28">
                <a:latin typeface="Calibri" panose="020F0502020204030204" pitchFamily="34" charset="0"/>
                <a:cs typeface="Trebuchet MS"/>
              </a:rPr>
              <a:t>Still </a:t>
            </a:r>
            <a:r>
              <a:rPr sz="2400">
                <a:latin typeface="Calibri" panose="020F0502020204030204" pitchFamily="34" charset="0"/>
                <a:cs typeface="Trebuchet MS"/>
              </a:rPr>
              <a:t>you </a:t>
            </a:r>
            <a:r>
              <a:rPr sz="2400" spc="-9">
                <a:latin typeface="Calibri" panose="020F0502020204030204" pitchFamily="34" charset="0"/>
                <a:cs typeface="Trebuchet MS"/>
              </a:rPr>
              <a:t>have </a:t>
            </a:r>
            <a:r>
              <a:rPr sz="2400" spc="-19">
                <a:latin typeface="Calibri" panose="020F0502020204030204" pitchFamily="34" charset="0"/>
                <a:cs typeface="Trebuchet MS"/>
              </a:rPr>
              <a:t>to </a:t>
            </a:r>
            <a:r>
              <a:rPr sz="2400" spc="-9">
                <a:latin typeface="Calibri" panose="020F0502020204030204" pitchFamily="34" charset="0"/>
                <a:cs typeface="Trebuchet MS"/>
              </a:rPr>
              <a:t>remain cool and </a:t>
            </a:r>
            <a:r>
              <a:rPr sz="2400" spc="9">
                <a:latin typeface="Calibri" panose="020F0502020204030204" pitchFamily="34" charset="0"/>
                <a:cs typeface="Trebuchet MS"/>
              </a:rPr>
              <a:t>save </a:t>
            </a:r>
            <a:r>
              <a:rPr sz="2400" spc="-9">
                <a:latin typeface="Calibri" panose="020F0502020204030204" pitchFamily="34" charset="0"/>
                <a:cs typeface="Trebuchet MS"/>
              </a:rPr>
              <a:t>yourself and </a:t>
            </a:r>
            <a:r>
              <a:rPr sz="2400">
                <a:latin typeface="Calibri" panose="020F0502020204030204" pitchFamily="34" charset="0"/>
                <a:cs typeface="Trebuchet MS"/>
              </a:rPr>
              <a:t>others </a:t>
            </a:r>
            <a:r>
              <a:rPr sz="2400" spc="-19">
                <a:latin typeface="Calibri" panose="020F0502020204030204" pitchFamily="34" charset="0"/>
                <a:cs typeface="Trebuchet MS"/>
              </a:rPr>
              <a:t>to avoid  </a:t>
            </a:r>
            <a:r>
              <a:rPr sz="2400" spc="14">
                <a:latin typeface="Calibri" panose="020F0502020204030204" pitchFamily="34" charset="0"/>
                <a:cs typeface="Trebuchet MS"/>
              </a:rPr>
              <a:t>unnecessary </a:t>
            </a:r>
            <a:r>
              <a:rPr sz="2400" spc="5">
                <a:latin typeface="Calibri" panose="020F0502020204030204" pitchFamily="34" charset="0"/>
                <a:cs typeface="Trebuchet MS"/>
              </a:rPr>
              <a:t>harassment</a:t>
            </a:r>
            <a:r>
              <a:rPr sz="2400" spc="-66">
                <a:latin typeface="Calibri" panose="020F0502020204030204" pitchFamily="34" charset="0"/>
                <a:cs typeface="Trebuchet MS"/>
              </a:rPr>
              <a:t> </a:t>
            </a:r>
            <a:r>
              <a:rPr sz="2400" spc="-56">
                <a:latin typeface="Calibri" panose="020F0502020204030204" pitchFamily="34" charset="0"/>
                <a:cs typeface="Trebuchet MS"/>
              </a:rPr>
              <a:t>later.</a:t>
            </a:r>
            <a:endParaRPr sz="2400">
              <a:latin typeface="Calibri" panose="020F0502020204030204" pitchFamily="34" charset="0"/>
              <a:cs typeface="Trebuchet MS"/>
            </a:endParaRPr>
          </a:p>
        </p:txBody>
      </p:sp>
      <p:grpSp>
        <p:nvGrpSpPr>
          <p:cNvPr id="11" name="object 11"/>
          <p:cNvGrpSpPr/>
          <p:nvPr/>
        </p:nvGrpSpPr>
        <p:grpSpPr>
          <a:xfrm>
            <a:off x="5867401" y="4267200"/>
            <a:ext cx="2998590" cy="2028230"/>
            <a:chOff x="2637066" y="4435449"/>
            <a:chExt cx="1569720" cy="1188085"/>
          </a:xfrm>
        </p:grpSpPr>
        <p:sp>
          <p:nvSpPr>
            <p:cNvPr id="12" name="object 12"/>
            <p:cNvSpPr/>
            <p:nvPr/>
          </p:nvSpPr>
          <p:spPr>
            <a:xfrm>
              <a:off x="2640241" y="4438624"/>
              <a:ext cx="1562823" cy="1181150"/>
            </a:xfrm>
            <a:prstGeom prst="rect">
              <a:avLst/>
            </a:prstGeom>
            <a:blipFill>
              <a:blip r:embed="rId3" cstate="print"/>
              <a:stretch>
                <a:fillRect/>
              </a:stretch>
            </a:blipFill>
          </p:spPr>
          <p:txBody>
            <a:bodyPr wrap="square" lIns="0" tIns="0" rIns="0" bIns="0" rtlCol="0"/>
            <a:lstStyle/>
            <a:p>
              <a:endParaRPr sz="1688"/>
            </a:p>
          </p:txBody>
        </p:sp>
        <p:sp>
          <p:nvSpPr>
            <p:cNvPr id="13" name="object 13"/>
            <p:cNvSpPr/>
            <p:nvPr/>
          </p:nvSpPr>
          <p:spPr>
            <a:xfrm>
              <a:off x="2640241" y="4438624"/>
              <a:ext cx="1563370" cy="1181735"/>
            </a:xfrm>
            <a:custGeom>
              <a:avLst/>
              <a:gdLst/>
              <a:ahLst/>
              <a:cxnLst/>
              <a:rect l="l" t="t" r="r" b="b"/>
              <a:pathLst>
                <a:path w="1563370" h="1181735">
                  <a:moveTo>
                    <a:pt x="54863" y="0"/>
                  </a:moveTo>
                  <a:lnTo>
                    <a:pt x="23145" y="857"/>
                  </a:lnTo>
                  <a:lnTo>
                    <a:pt x="6857" y="6858"/>
                  </a:lnTo>
                  <a:lnTo>
                    <a:pt x="857" y="23145"/>
                  </a:lnTo>
                  <a:lnTo>
                    <a:pt x="0" y="54864"/>
                  </a:lnTo>
                  <a:lnTo>
                    <a:pt x="0" y="1126299"/>
                  </a:lnTo>
                  <a:lnTo>
                    <a:pt x="857" y="1158017"/>
                  </a:lnTo>
                  <a:lnTo>
                    <a:pt x="6857" y="1174305"/>
                  </a:lnTo>
                  <a:lnTo>
                    <a:pt x="23145" y="1180306"/>
                  </a:lnTo>
                  <a:lnTo>
                    <a:pt x="54863" y="1181163"/>
                  </a:lnTo>
                  <a:lnTo>
                    <a:pt x="1507959" y="1181163"/>
                  </a:lnTo>
                  <a:lnTo>
                    <a:pt x="1539678" y="1180306"/>
                  </a:lnTo>
                  <a:lnTo>
                    <a:pt x="1555965" y="1174305"/>
                  </a:lnTo>
                  <a:lnTo>
                    <a:pt x="1561966" y="1158017"/>
                  </a:lnTo>
                  <a:lnTo>
                    <a:pt x="1562823" y="1126299"/>
                  </a:lnTo>
                  <a:lnTo>
                    <a:pt x="1562823" y="54864"/>
                  </a:lnTo>
                  <a:lnTo>
                    <a:pt x="1561966" y="23145"/>
                  </a:lnTo>
                  <a:lnTo>
                    <a:pt x="1555965" y="6858"/>
                  </a:lnTo>
                  <a:lnTo>
                    <a:pt x="1539678" y="857"/>
                  </a:lnTo>
                  <a:lnTo>
                    <a:pt x="1507959" y="0"/>
                  </a:lnTo>
                  <a:lnTo>
                    <a:pt x="54863" y="0"/>
                  </a:lnTo>
                  <a:close/>
                </a:path>
              </a:pathLst>
            </a:custGeom>
            <a:ln w="6350">
              <a:solidFill>
                <a:srgbClr val="D1D3D4"/>
              </a:solidFill>
            </a:ln>
          </p:spPr>
          <p:txBody>
            <a:bodyPr wrap="square" lIns="0" tIns="0" rIns="0" bIns="0" rtlCol="0"/>
            <a:lstStyle/>
            <a:p>
              <a:endParaRPr sz="1688"/>
            </a:p>
          </p:txBody>
        </p:sp>
      </p:grpSp>
      <p:sp>
        <p:nvSpPr>
          <p:cNvPr id="2" name="Rectangle 1">
            <a:extLst>
              <a:ext uri="{FF2B5EF4-FFF2-40B4-BE49-F238E27FC236}">
                <a16:creationId xmlns:a16="http://schemas.microsoft.com/office/drawing/2014/main" id="{B792F27B-1CDA-4EDA-9144-25C254CDD984}"/>
              </a:ext>
            </a:extLst>
          </p:cNvPr>
          <p:cNvSpPr/>
          <p:nvPr/>
        </p:nvSpPr>
        <p:spPr>
          <a:xfrm>
            <a:off x="371418" y="228600"/>
            <a:ext cx="3553345" cy="584775"/>
          </a:xfrm>
          <a:prstGeom prst="rect">
            <a:avLst/>
          </a:prstGeom>
        </p:spPr>
        <p:txBody>
          <a:bodyPr wrap="none">
            <a:spAutoFit/>
          </a:bodyPr>
          <a:lstStyle/>
          <a:p>
            <a:r>
              <a:rPr lang="en-US" sz="3200" b="1">
                <a:solidFill>
                  <a:srgbClr val="FF0000"/>
                </a:solidFill>
                <a:latin typeface="Calibri" panose="020F0502020204030204" pitchFamily="34" charset="0"/>
              </a:rPr>
              <a:t>Driving on the Road</a:t>
            </a:r>
          </a:p>
        </p:txBody>
      </p:sp>
    </p:spTree>
    <p:extLst>
      <p:ext uri="{BB962C8B-B14F-4D97-AF65-F5344CB8AC3E}">
        <p14:creationId xmlns:p14="http://schemas.microsoft.com/office/powerpoint/2010/main" val="11340334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object 8"/>
          <p:cNvGrpSpPr/>
          <p:nvPr/>
        </p:nvGrpSpPr>
        <p:grpSpPr>
          <a:xfrm>
            <a:off x="7162800" y="2057400"/>
            <a:ext cx="1828799" cy="1197769"/>
            <a:chOff x="2637066" y="3031604"/>
            <a:chExt cx="1569720" cy="1277620"/>
          </a:xfrm>
        </p:grpSpPr>
        <p:sp>
          <p:nvSpPr>
            <p:cNvPr id="9" name="object 9"/>
            <p:cNvSpPr/>
            <p:nvPr/>
          </p:nvSpPr>
          <p:spPr>
            <a:xfrm>
              <a:off x="2640241" y="3034779"/>
              <a:ext cx="1562823" cy="1271155"/>
            </a:xfrm>
            <a:prstGeom prst="rect">
              <a:avLst/>
            </a:prstGeom>
            <a:blipFill>
              <a:blip r:embed="rId3" cstate="print"/>
              <a:stretch>
                <a:fillRect/>
              </a:stretch>
            </a:blipFill>
          </p:spPr>
          <p:txBody>
            <a:bodyPr wrap="square" lIns="0" tIns="0" rIns="0" bIns="0" rtlCol="0"/>
            <a:lstStyle/>
            <a:p>
              <a:endParaRPr sz="1688"/>
            </a:p>
          </p:txBody>
        </p:sp>
        <p:sp>
          <p:nvSpPr>
            <p:cNvPr id="10" name="object 10"/>
            <p:cNvSpPr/>
            <p:nvPr/>
          </p:nvSpPr>
          <p:spPr>
            <a:xfrm>
              <a:off x="2640241" y="3034779"/>
              <a:ext cx="1563370" cy="1271270"/>
            </a:xfrm>
            <a:custGeom>
              <a:avLst/>
              <a:gdLst/>
              <a:ahLst/>
              <a:cxnLst/>
              <a:rect l="l" t="t" r="r" b="b"/>
              <a:pathLst>
                <a:path w="1563370" h="1271270">
                  <a:moveTo>
                    <a:pt x="54863" y="0"/>
                  </a:moveTo>
                  <a:lnTo>
                    <a:pt x="23145" y="857"/>
                  </a:lnTo>
                  <a:lnTo>
                    <a:pt x="6857" y="6858"/>
                  </a:lnTo>
                  <a:lnTo>
                    <a:pt x="857" y="23145"/>
                  </a:lnTo>
                  <a:lnTo>
                    <a:pt x="0" y="54864"/>
                  </a:lnTo>
                  <a:lnTo>
                    <a:pt x="0" y="1216291"/>
                  </a:lnTo>
                  <a:lnTo>
                    <a:pt x="857" y="1248009"/>
                  </a:lnTo>
                  <a:lnTo>
                    <a:pt x="6857" y="1264297"/>
                  </a:lnTo>
                  <a:lnTo>
                    <a:pt x="23145" y="1270298"/>
                  </a:lnTo>
                  <a:lnTo>
                    <a:pt x="54863" y="1271155"/>
                  </a:lnTo>
                  <a:lnTo>
                    <a:pt x="1507959" y="1271155"/>
                  </a:lnTo>
                  <a:lnTo>
                    <a:pt x="1539678" y="1270298"/>
                  </a:lnTo>
                  <a:lnTo>
                    <a:pt x="1555965" y="1264297"/>
                  </a:lnTo>
                  <a:lnTo>
                    <a:pt x="1561966" y="1248009"/>
                  </a:lnTo>
                  <a:lnTo>
                    <a:pt x="1562823" y="1216291"/>
                  </a:lnTo>
                  <a:lnTo>
                    <a:pt x="1562823" y="54864"/>
                  </a:lnTo>
                  <a:lnTo>
                    <a:pt x="1561966" y="23145"/>
                  </a:lnTo>
                  <a:lnTo>
                    <a:pt x="1555965" y="6858"/>
                  </a:lnTo>
                  <a:lnTo>
                    <a:pt x="1539678" y="857"/>
                  </a:lnTo>
                  <a:lnTo>
                    <a:pt x="1507959" y="0"/>
                  </a:lnTo>
                  <a:lnTo>
                    <a:pt x="54863" y="0"/>
                  </a:lnTo>
                  <a:close/>
                </a:path>
              </a:pathLst>
            </a:custGeom>
            <a:ln w="6349">
              <a:solidFill>
                <a:srgbClr val="D1D3D4"/>
              </a:solidFill>
            </a:ln>
          </p:spPr>
          <p:txBody>
            <a:bodyPr wrap="square" lIns="0" tIns="0" rIns="0" bIns="0" rtlCol="0"/>
            <a:lstStyle/>
            <a:p>
              <a:endParaRPr sz="1688"/>
            </a:p>
          </p:txBody>
        </p:sp>
      </p:grpSp>
      <p:sp>
        <p:nvSpPr>
          <p:cNvPr id="14" name="object 14"/>
          <p:cNvSpPr txBox="1"/>
          <p:nvPr/>
        </p:nvSpPr>
        <p:spPr>
          <a:xfrm>
            <a:off x="0" y="1143000"/>
            <a:ext cx="8991599" cy="5386827"/>
          </a:xfrm>
          <a:prstGeom prst="rect">
            <a:avLst/>
          </a:prstGeom>
        </p:spPr>
        <p:txBody>
          <a:bodyPr vert="horz" wrap="square" lIns="0" tIns="11906" rIns="0" bIns="0" rtlCol="0">
            <a:spAutoFit/>
          </a:bodyPr>
          <a:lstStyle/>
          <a:p>
            <a:pPr marL="11906" marR="4763">
              <a:lnSpc>
                <a:spcPct val="116700"/>
              </a:lnSpc>
              <a:spcBef>
                <a:spcPts val="94"/>
              </a:spcBef>
            </a:pPr>
            <a:r>
              <a:rPr lang="en-US" sz="2000" b="1">
                <a:solidFill>
                  <a:srgbClr val="FF0000"/>
                </a:solidFill>
                <a:latin typeface="Calibri" panose="020F0502020204030204" pitchFamily="34" charset="0"/>
                <a:cs typeface="Trebuchet MS"/>
              </a:rPr>
              <a:t>Pedestrians:</a:t>
            </a:r>
          </a:p>
          <a:p>
            <a:pPr marL="11906" marR="4763">
              <a:lnSpc>
                <a:spcPct val="116700"/>
              </a:lnSpc>
              <a:spcBef>
                <a:spcPts val="94"/>
              </a:spcBef>
            </a:pPr>
            <a:r>
              <a:rPr sz="2000">
                <a:latin typeface="Calibri" panose="020F0502020204030204" pitchFamily="34" charset="0"/>
                <a:cs typeface="Trebuchet MS"/>
              </a:rPr>
              <a:t>Statistics </a:t>
            </a:r>
            <a:r>
              <a:rPr sz="2000" spc="-9">
                <a:latin typeface="Calibri" panose="020F0502020204030204" pitchFamily="34" charset="0"/>
                <a:cs typeface="Trebuchet MS"/>
              </a:rPr>
              <a:t>have proved </a:t>
            </a:r>
            <a:r>
              <a:rPr sz="2000" spc="-33">
                <a:latin typeface="Calibri" panose="020F0502020204030204" pitchFamily="34" charset="0"/>
                <a:cs typeface="Trebuchet MS"/>
              </a:rPr>
              <a:t>that </a:t>
            </a:r>
            <a:r>
              <a:rPr sz="2000" spc="19">
                <a:latin typeface="Calibri" panose="020F0502020204030204" pitchFamily="34" charset="0"/>
                <a:cs typeface="Trebuchet MS"/>
              </a:rPr>
              <a:t>most </a:t>
            </a:r>
            <a:r>
              <a:rPr sz="2000" spc="-9">
                <a:latin typeface="Calibri" panose="020F0502020204030204" pitchFamily="34" charset="0"/>
                <a:cs typeface="Trebuchet MS"/>
              </a:rPr>
              <a:t>of </a:t>
            </a:r>
            <a:r>
              <a:rPr sz="2000" spc="-14">
                <a:latin typeface="Calibri" panose="020F0502020204030204" pitchFamily="34" charset="0"/>
                <a:cs typeface="Trebuchet MS"/>
              </a:rPr>
              <a:t>the </a:t>
            </a:r>
            <a:r>
              <a:rPr sz="2000" spc="-5">
                <a:latin typeface="Calibri" panose="020F0502020204030204" pitchFamily="34" charset="0"/>
                <a:cs typeface="Trebuchet MS"/>
              </a:rPr>
              <a:t>victims </a:t>
            </a:r>
            <a:r>
              <a:rPr sz="2000" spc="-9">
                <a:latin typeface="Calibri" panose="020F0502020204030204" pitchFamily="34" charset="0"/>
                <a:cs typeface="Trebuchet MS"/>
              </a:rPr>
              <a:t>of </a:t>
            </a:r>
            <a:r>
              <a:rPr sz="2000" spc="-14">
                <a:latin typeface="Calibri" panose="020F0502020204030204" pitchFamily="34" charset="0"/>
                <a:cs typeface="Trebuchet MS"/>
              </a:rPr>
              <a:t>road </a:t>
            </a:r>
            <a:r>
              <a:rPr sz="2000" spc="-5">
                <a:latin typeface="Calibri" panose="020F0502020204030204" pitchFamily="34" charset="0"/>
                <a:cs typeface="Trebuchet MS"/>
              </a:rPr>
              <a:t>accidents  </a:t>
            </a:r>
            <a:r>
              <a:rPr sz="2000" spc="-23">
                <a:latin typeface="Calibri" panose="020F0502020204030204" pitchFamily="34" charset="0"/>
                <a:cs typeface="Trebuchet MS"/>
              </a:rPr>
              <a:t>are </a:t>
            </a:r>
            <a:r>
              <a:rPr sz="2000" spc="-9">
                <a:latin typeface="Calibri" panose="020F0502020204030204" pitchFamily="34" charset="0"/>
                <a:cs typeface="Trebuchet MS"/>
              </a:rPr>
              <a:t>pedestrians. </a:t>
            </a:r>
            <a:r>
              <a:rPr sz="2000" spc="38">
                <a:latin typeface="Calibri" panose="020F0502020204030204" pitchFamily="34" charset="0"/>
                <a:cs typeface="Trebuchet MS"/>
              </a:rPr>
              <a:t>Be </a:t>
            </a:r>
            <a:r>
              <a:rPr sz="2000" spc="-23">
                <a:latin typeface="Calibri" panose="020F0502020204030204" pitchFamily="34" charset="0"/>
                <a:cs typeface="Trebuchet MS"/>
              </a:rPr>
              <a:t>careful </a:t>
            </a:r>
            <a:r>
              <a:rPr sz="2000" spc="-9">
                <a:latin typeface="Calibri" panose="020F0502020204030204" pitchFamily="34" charset="0"/>
                <a:cs typeface="Trebuchet MS"/>
              </a:rPr>
              <a:t>with </a:t>
            </a:r>
            <a:r>
              <a:rPr sz="2000">
                <a:latin typeface="Calibri" panose="020F0502020204030204" pitchFamily="34" charset="0"/>
                <a:cs typeface="Trebuchet MS"/>
              </a:rPr>
              <a:t>them</a:t>
            </a:r>
            <a:r>
              <a:rPr sz="2000" spc="-113">
                <a:latin typeface="Calibri" panose="020F0502020204030204" pitchFamily="34" charset="0"/>
                <a:cs typeface="Trebuchet MS"/>
              </a:rPr>
              <a:t> </a:t>
            </a:r>
            <a:r>
              <a:rPr sz="2000" spc="-9">
                <a:latin typeface="Calibri" panose="020F0502020204030204" pitchFamily="34" charset="0"/>
                <a:cs typeface="Trebuchet MS"/>
              </a:rPr>
              <a:t>as:</a:t>
            </a:r>
            <a:endParaRPr sz="2000">
              <a:latin typeface="Calibri" panose="020F0502020204030204" pitchFamily="34" charset="0"/>
              <a:cs typeface="Trebuchet MS"/>
            </a:endParaRPr>
          </a:p>
          <a:p>
            <a:pPr marL="200025" marR="1549598" indent="-188714" algn="just">
              <a:lnSpc>
                <a:spcPct val="116700"/>
              </a:lnSpc>
              <a:buAutoNum type="arabicPeriod"/>
              <a:tabLst>
                <a:tab pos="200620" algn="l"/>
              </a:tabLst>
            </a:pPr>
            <a:r>
              <a:rPr sz="2000">
                <a:latin typeface="Calibri" panose="020F0502020204030204" pitchFamily="34" charset="0"/>
                <a:cs typeface="Trebuchet MS"/>
              </a:rPr>
              <a:t>Pedestrians </a:t>
            </a:r>
            <a:r>
              <a:rPr sz="2000" spc="5">
                <a:latin typeface="Calibri" panose="020F0502020204030204" pitchFamily="34" charset="0"/>
                <a:cs typeface="Trebuchet MS"/>
              </a:rPr>
              <a:t>may </a:t>
            </a:r>
            <a:r>
              <a:rPr sz="2000" spc="19">
                <a:latin typeface="Calibri" panose="020F0502020204030204" pitchFamily="34" charset="0"/>
                <a:cs typeface="Trebuchet MS"/>
              </a:rPr>
              <a:t>come </a:t>
            </a:r>
            <a:r>
              <a:rPr sz="2000" spc="9">
                <a:latin typeface="Calibri" panose="020F0502020204030204" pitchFamily="34" charset="0"/>
                <a:cs typeface="Trebuchet MS"/>
              </a:rPr>
              <a:t>on  </a:t>
            </a:r>
            <a:r>
              <a:rPr sz="2000" spc="-14">
                <a:latin typeface="Calibri" panose="020F0502020204030204" pitchFamily="34" charset="0"/>
                <a:cs typeface="Trebuchet MS"/>
              </a:rPr>
              <a:t>road </a:t>
            </a:r>
            <a:r>
              <a:rPr sz="2000" spc="5">
                <a:latin typeface="Calibri" panose="020F0502020204030204" pitchFamily="34" charset="0"/>
                <a:cs typeface="Trebuchet MS"/>
              </a:rPr>
              <a:t>suddenly due </a:t>
            </a:r>
            <a:r>
              <a:rPr sz="2000" spc="-19">
                <a:latin typeface="Calibri" panose="020F0502020204030204" pitchFamily="34" charset="0"/>
                <a:cs typeface="Trebuchet MS"/>
              </a:rPr>
              <a:t>to </a:t>
            </a:r>
            <a:r>
              <a:rPr sz="2000" spc="-33">
                <a:latin typeface="Calibri" panose="020F0502020204030204" pitchFamily="34" charset="0"/>
                <a:cs typeface="Trebuchet MS"/>
              </a:rPr>
              <a:t>lack </a:t>
            </a:r>
            <a:r>
              <a:rPr sz="2000" spc="-9">
                <a:latin typeface="Calibri" panose="020F0502020204030204" pitchFamily="34" charset="0"/>
                <a:cs typeface="Trebuchet MS"/>
              </a:rPr>
              <a:t>of  </a:t>
            </a:r>
            <a:r>
              <a:rPr sz="2000" spc="-14">
                <a:latin typeface="Calibri" panose="020F0502020204030204" pitchFamily="34" charset="0"/>
                <a:cs typeface="Trebuchet MS"/>
              </a:rPr>
              <a:t>footpaths.</a:t>
            </a:r>
            <a:endParaRPr sz="2000">
              <a:latin typeface="Calibri" panose="020F0502020204030204" pitchFamily="34" charset="0"/>
              <a:cs typeface="Trebuchet MS"/>
            </a:endParaRPr>
          </a:p>
          <a:p>
            <a:pPr marL="200025" marR="1549598" indent="-188714" algn="just">
              <a:lnSpc>
                <a:spcPct val="116700"/>
              </a:lnSpc>
              <a:buAutoNum type="arabicPeriod"/>
              <a:tabLst>
                <a:tab pos="200620" algn="l"/>
              </a:tabLst>
            </a:pPr>
            <a:r>
              <a:rPr sz="2000" spc="42">
                <a:latin typeface="Calibri" panose="020F0502020204030204" pitchFamily="34" charset="0"/>
                <a:cs typeface="Trebuchet MS"/>
              </a:rPr>
              <a:t>Many </a:t>
            </a:r>
            <a:r>
              <a:rPr sz="2000">
                <a:latin typeface="Calibri" panose="020F0502020204030204" pitchFamily="34" charset="0"/>
                <a:cs typeface="Trebuchet MS"/>
              </a:rPr>
              <a:t>pedestrians </a:t>
            </a:r>
            <a:r>
              <a:rPr sz="2000" spc="-28">
                <a:latin typeface="Calibri" panose="020F0502020204030204" pitchFamily="34" charset="0"/>
                <a:cs typeface="Trebuchet MS"/>
              </a:rPr>
              <a:t>prefer </a:t>
            </a:r>
            <a:r>
              <a:rPr sz="2000" spc="-19">
                <a:latin typeface="Calibri" panose="020F0502020204030204" pitchFamily="34" charset="0"/>
                <a:cs typeface="Trebuchet MS"/>
              </a:rPr>
              <a:t>to </a:t>
            </a:r>
            <a:r>
              <a:rPr sz="2000" spc="23">
                <a:latin typeface="Calibri" panose="020F0502020204030204" pitchFamily="34" charset="0"/>
                <a:cs typeface="Trebuchet MS"/>
              </a:rPr>
              <a:t>cross </a:t>
            </a:r>
            <a:r>
              <a:rPr sz="2000" spc="-14">
                <a:latin typeface="Calibri" panose="020F0502020204030204" pitchFamily="34" charset="0"/>
                <a:cs typeface="Trebuchet MS"/>
              </a:rPr>
              <a:t>the road </a:t>
            </a:r>
            <a:r>
              <a:rPr sz="2000" spc="-5">
                <a:latin typeface="Calibri" panose="020F0502020204030204" pitchFamily="34" charset="0"/>
                <a:cs typeface="Trebuchet MS"/>
              </a:rPr>
              <a:t>wherever </a:t>
            </a:r>
            <a:r>
              <a:rPr sz="2000" spc="-14">
                <a:latin typeface="Calibri" panose="020F0502020204030204" pitchFamily="34" charset="0"/>
                <a:cs typeface="Trebuchet MS"/>
              </a:rPr>
              <a:t>they  </a:t>
            </a:r>
            <a:r>
              <a:rPr sz="2000" spc="-5">
                <a:latin typeface="Calibri" panose="020F0502020204030204" pitchFamily="34" charset="0"/>
                <a:cs typeface="Trebuchet MS"/>
              </a:rPr>
              <a:t>want</a:t>
            </a:r>
            <a:r>
              <a:rPr lang="en-US" sz="2000" spc="-5">
                <a:latin typeface="Calibri" panose="020F0502020204030204" pitchFamily="34" charset="0"/>
                <a:cs typeface="Trebuchet MS"/>
              </a:rPr>
              <a:t>.</a:t>
            </a:r>
            <a:endParaRPr sz="2000">
              <a:latin typeface="Calibri" panose="020F0502020204030204" pitchFamily="34" charset="0"/>
              <a:cs typeface="Trebuchet MS"/>
            </a:endParaRPr>
          </a:p>
          <a:p>
            <a:pPr marL="200025" marR="1549598" indent="-188714" algn="just">
              <a:lnSpc>
                <a:spcPct val="116700"/>
              </a:lnSpc>
              <a:buAutoNum type="arabicPeriod"/>
              <a:tabLst>
                <a:tab pos="200620" algn="l"/>
              </a:tabLst>
            </a:pPr>
            <a:r>
              <a:rPr sz="2000" spc="-9">
                <a:latin typeface="Calibri" panose="020F0502020204030204" pitchFamily="34" charset="0"/>
                <a:cs typeface="Trebuchet MS"/>
              </a:rPr>
              <a:t>They </a:t>
            </a:r>
            <a:r>
              <a:rPr sz="2000" spc="5">
                <a:latin typeface="Calibri" panose="020F0502020204030204" pitchFamily="34" charset="0"/>
                <a:cs typeface="Trebuchet MS"/>
              </a:rPr>
              <a:t>may </a:t>
            </a:r>
            <a:r>
              <a:rPr sz="2000" spc="-14">
                <a:latin typeface="Calibri" panose="020F0502020204030204" pitchFamily="34" charset="0"/>
                <a:cs typeface="Trebuchet MS"/>
              </a:rPr>
              <a:t>appear </a:t>
            </a:r>
            <a:r>
              <a:rPr sz="2000" spc="5">
                <a:latin typeface="Calibri" panose="020F0502020204030204" pitchFamily="34" charset="0"/>
                <a:cs typeface="Trebuchet MS"/>
              </a:rPr>
              <a:t>suddenly  </a:t>
            </a:r>
            <a:r>
              <a:rPr sz="2000" spc="-5">
                <a:latin typeface="Calibri" panose="020F0502020204030204" pitchFamily="34" charset="0"/>
                <a:cs typeface="Trebuchet MS"/>
              </a:rPr>
              <a:t>from </a:t>
            </a:r>
            <a:r>
              <a:rPr sz="2000" spc="-9">
                <a:latin typeface="Calibri" panose="020F0502020204030204" pitchFamily="34" charset="0"/>
                <a:cs typeface="Trebuchet MS"/>
              </a:rPr>
              <a:t>behind </a:t>
            </a:r>
            <a:r>
              <a:rPr sz="2000" spc="-14">
                <a:latin typeface="Calibri" panose="020F0502020204030204" pitchFamily="34" charset="0"/>
                <a:cs typeface="Trebuchet MS"/>
              </a:rPr>
              <a:t>parked cars,  </a:t>
            </a:r>
            <a:r>
              <a:rPr sz="2000" spc="42">
                <a:latin typeface="Calibri" panose="020F0502020204030204" pitchFamily="34" charset="0"/>
                <a:cs typeface="Trebuchet MS"/>
              </a:rPr>
              <a:t>busses</a:t>
            </a:r>
            <a:r>
              <a:rPr sz="2000" spc="-28">
                <a:latin typeface="Calibri" panose="020F0502020204030204" pitchFamily="34" charset="0"/>
                <a:cs typeface="Trebuchet MS"/>
              </a:rPr>
              <a:t> </a:t>
            </a:r>
            <a:r>
              <a:rPr sz="2000" spc="-33">
                <a:latin typeface="Calibri" panose="020F0502020204030204" pitchFamily="34" charset="0"/>
                <a:cs typeface="Trebuchet MS"/>
              </a:rPr>
              <a:t>etc.</a:t>
            </a:r>
            <a:endParaRPr sz="2000">
              <a:latin typeface="Calibri" panose="020F0502020204030204" pitchFamily="34" charset="0"/>
              <a:cs typeface="Trebuchet MS"/>
            </a:endParaRPr>
          </a:p>
          <a:p>
            <a:pPr marL="200025" marR="1549003" indent="-188714" algn="just">
              <a:lnSpc>
                <a:spcPct val="116700"/>
              </a:lnSpc>
              <a:buAutoNum type="arabicPeriod"/>
              <a:tabLst>
                <a:tab pos="200620" algn="l"/>
              </a:tabLst>
            </a:pPr>
            <a:r>
              <a:rPr sz="2000" spc="47">
                <a:latin typeface="Calibri" panose="020F0502020204030204" pitchFamily="34" charset="0"/>
                <a:cs typeface="Trebuchet MS"/>
              </a:rPr>
              <a:t>On</a:t>
            </a:r>
            <a:r>
              <a:rPr sz="2000" spc="-56">
                <a:latin typeface="Calibri" panose="020F0502020204030204" pitchFamily="34" charset="0"/>
                <a:cs typeface="Trebuchet MS"/>
              </a:rPr>
              <a:t> </a:t>
            </a:r>
            <a:r>
              <a:rPr sz="2000" spc="-38">
                <a:latin typeface="Calibri" panose="020F0502020204030204" pitchFamily="34" charset="0"/>
                <a:cs typeface="Trebuchet MS"/>
              </a:rPr>
              <a:t>traffic</a:t>
            </a:r>
            <a:r>
              <a:rPr sz="2000" spc="-52">
                <a:latin typeface="Calibri" panose="020F0502020204030204" pitchFamily="34" charset="0"/>
                <a:cs typeface="Trebuchet MS"/>
              </a:rPr>
              <a:t> </a:t>
            </a:r>
            <a:r>
              <a:rPr sz="2000" spc="-5">
                <a:latin typeface="Calibri" panose="020F0502020204030204" pitchFamily="34" charset="0"/>
                <a:cs typeface="Trebuchet MS"/>
              </a:rPr>
              <a:t>signal</a:t>
            </a:r>
            <a:r>
              <a:rPr sz="2000" spc="-52">
                <a:latin typeface="Calibri" panose="020F0502020204030204" pitchFamily="34" charset="0"/>
                <a:cs typeface="Trebuchet MS"/>
              </a:rPr>
              <a:t> </a:t>
            </a:r>
            <a:r>
              <a:rPr sz="2000" spc="23">
                <a:latin typeface="Calibri" panose="020F0502020204030204" pitchFamily="34" charset="0"/>
                <a:cs typeface="Trebuchet MS"/>
              </a:rPr>
              <a:t>when</a:t>
            </a:r>
            <a:r>
              <a:rPr sz="2000" spc="-56">
                <a:latin typeface="Calibri" panose="020F0502020204030204" pitchFamily="34" charset="0"/>
                <a:cs typeface="Trebuchet MS"/>
              </a:rPr>
              <a:t> </a:t>
            </a:r>
            <a:r>
              <a:rPr sz="2000">
                <a:latin typeface="Calibri" panose="020F0502020204030204" pitchFamily="34" charset="0"/>
                <a:cs typeface="Trebuchet MS"/>
              </a:rPr>
              <a:t>you</a:t>
            </a:r>
            <a:r>
              <a:rPr sz="2000" spc="-52">
                <a:latin typeface="Calibri" panose="020F0502020204030204" pitchFamily="34" charset="0"/>
                <a:cs typeface="Trebuchet MS"/>
              </a:rPr>
              <a:t> </a:t>
            </a:r>
            <a:r>
              <a:rPr sz="2000" spc="-23">
                <a:latin typeface="Calibri" panose="020F0502020204030204" pitchFamily="34" charset="0"/>
                <a:cs typeface="Trebuchet MS"/>
              </a:rPr>
              <a:t>are  </a:t>
            </a:r>
            <a:r>
              <a:rPr sz="2000" spc="-14">
                <a:latin typeface="Calibri" panose="020F0502020204030204" pitchFamily="34" charset="0"/>
                <a:cs typeface="Trebuchet MS"/>
              </a:rPr>
              <a:t>waiting </a:t>
            </a:r>
            <a:r>
              <a:rPr sz="2000" spc="-28">
                <a:latin typeface="Calibri" panose="020F0502020204030204" pitchFamily="34" charset="0"/>
                <a:cs typeface="Trebuchet MS"/>
              </a:rPr>
              <a:t>for </a:t>
            </a:r>
            <a:r>
              <a:rPr sz="2000" spc="-23">
                <a:latin typeface="Calibri" panose="020F0502020204030204" pitchFamily="34" charset="0"/>
                <a:cs typeface="Trebuchet MS"/>
              </a:rPr>
              <a:t>light </a:t>
            </a:r>
            <a:r>
              <a:rPr sz="2000" spc="-19">
                <a:latin typeface="Calibri" panose="020F0502020204030204" pitchFamily="34" charset="0"/>
                <a:cs typeface="Trebuchet MS"/>
              </a:rPr>
              <a:t>to </a:t>
            </a:r>
            <a:r>
              <a:rPr sz="2000" spc="-28">
                <a:latin typeface="Calibri" panose="020F0502020204030204" pitchFamily="34" charset="0"/>
                <a:cs typeface="Trebuchet MS"/>
              </a:rPr>
              <a:t>turn </a:t>
            </a:r>
            <a:r>
              <a:rPr sz="2000" spc="5">
                <a:latin typeface="Calibri" panose="020F0502020204030204" pitchFamily="34" charset="0"/>
                <a:cs typeface="Trebuchet MS"/>
              </a:rPr>
              <a:t>green </a:t>
            </a:r>
            <a:r>
              <a:rPr sz="2000" spc="38">
                <a:latin typeface="Calibri" panose="020F0502020204030204" pitchFamily="34" charset="0"/>
                <a:cs typeface="Trebuchet MS"/>
              </a:rPr>
              <a:t>some </a:t>
            </a:r>
            <a:r>
              <a:rPr sz="2000" spc="-9">
                <a:latin typeface="Calibri" panose="020F0502020204030204" pitchFamily="34" charset="0"/>
                <a:cs typeface="Trebuchet MS"/>
              </a:rPr>
              <a:t>people </a:t>
            </a:r>
            <a:r>
              <a:rPr sz="2000" spc="5">
                <a:latin typeface="Calibri" panose="020F0502020204030204" pitchFamily="34" charset="0"/>
                <a:cs typeface="Trebuchet MS"/>
              </a:rPr>
              <a:t>may </a:t>
            </a:r>
            <a:r>
              <a:rPr sz="2000" spc="-23">
                <a:latin typeface="Calibri" panose="020F0502020204030204" pitchFamily="34" charset="0"/>
                <a:cs typeface="Trebuchet MS"/>
              </a:rPr>
              <a:t>try </a:t>
            </a:r>
            <a:r>
              <a:rPr sz="2000" spc="-19">
                <a:latin typeface="Calibri" panose="020F0502020204030204" pitchFamily="34" charset="0"/>
                <a:cs typeface="Trebuchet MS"/>
              </a:rPr>
              <a:t>to run  </a:t>
            </a:r>
            <a:r>
              <a:rPr sz="2000" spc="-9">
                <a:latin typeface="Calibri" panose="020F0502020204030204" pitchFamily="34" charset="0"/>
                <a:cs typeface="Trebuchet MS"/>
              </a:rPr>
              <a:t>and </a:t>
            </a:r>
            <a:r>
              <a:rPr sz="2000" spc="23">
                <a:latin typeface="Calibri" panose="020F0502020204030204" pitchFamily="34" charset="0"/>
                <a:cs typeface="Trebuchet MS"/>
              </a:rPr>
              <a:t>cross </a:t>
            </a:r>
            <a:r>
              <a:rPr sz="2000" spc="-14">
                <a:latin typeface="Calibri" panose="020F0502020204030204" pitchFamily="34" charset="0"/>
                <a:cs typeface="Trebuchet MS"/>
              </a:rPr>
              <a:t>the </a:t>
            </a:r>
            <a:r>
              <a:rPr sz="2000" spc="-28">
                <a:latin typeface="Calibri" panose="020F0502020204030204" pitchFamily="34" charset="0"/>
                <a:cs typeface="Trebuchet MS"/>
              </a:rPr>
              <a:t>road.</a:t>
            </a:r>
            <a:r>
              <a:rPr sz="2000" spc="-9">
                <a:latin typeface="Calibri" panose="020F0502020204030204" pitchFamily="34" charset="0"/>
                <a:cs typeface="Trebuchet MS"/>
              </a:rPr>
              <a:t> </a:t>
            </a:r>
            <a:endParaRPr lang="en-US" sz="2000" spc="-9">
              <a:latin typeface="Calibri" panose="020F0502020204030204" pitchFamily="34" charset="0"/>
              <a:cs typeface="Trebuchet MS"/>
            </a:endParaRPr>
          </a:p>
          <a:p>
            <a:pPr marL="200025" marR="1549003" indent="-188714" algn="just">
              <a:lnSpc>
                <a:spcPct val="116700"/>
              </a:lnSpc>
              <a:buAutoNum type="arabicPeriod"/>
              <a:tabLst>
                <a:tab pos="200620" algn="l"/>
              </a:tabLst>
            </a:pPr>
            <a:r>
              <a:rPr sz="2000" spc="-14">
                <a:latin typeface="Calibri" panose="020F0502020204030204" pitchFamily="34" charset="0"/>
                <a:cs typeface="Trebuchet MS"/>
              </a:rPr>
              <a:t>Children</a:t>
            </a:r>
            <a:r>
              <a:rPr lang="en-US" sz="2000" spc="-14">
                <a:latin typeface="Calibri" panose="020F0502020204030204" pitchFamily="34" charset="0"/>
                <a:cs typeface="Trebuchet MS"/>
              </a:rPr>
              <a:t> </a:t>
            </a:r>
            <a:r>
              <a:rPr sz="2000" spc="-19">
                <a:latin typeface="Calibri" panose="020F0502020204030204" pitchFamily="34" charset="0"/>
                <a:cs typeface="Trebuchet MS"/>
              </a:rPr>
              <a:t>involved </a:t>
            </a:r>
            <a:r>
              <a:rPr sz="2000" spc="-23">
                <a:latin typeface="Calibri" panose="020F0502020204030204" pitchFamily="34" charset="0"/>
                <a:cs typeface="Trebuchet MS"/>
              </a:rPr>
              <a:t>in </a:t>
            </a:r>
            <a:r>
              <a:rPr sz="2000" spc="14">
                <a:latin typeface="Calibri" panose="020F0502020204030204" pitchFamily="34" charset="0"/>
                <a:cs typeface="Trebuchet MS"/>
              </a:rPr>
              <a:t>begging </a:t>
            </a:r>
            <a:r>
              <a:rPr sz="2000" spc="5">
                <a:latin typeface="Calibri" panose="020F0502020204030204" pitchFamily="34" charset="0"/>
                <a:cs typeface="Trebuchet MS"/>
              </a:rPr>
              <a:t>may </a:t>
            </a:r>
            <a:r>
              <a:rPr sz="2000" spc="19">
                <a:latin typeface="Calibri" panose="020F0502020204030204" pitchFamily="34" charset="0"/>
                <a:cs typeface="Trebuchet MS"/>
              </a:rPr>
              <a:t>come </a:t>
            </a:r>
            <a:r>
              <a:rPr sz="2000" spc="-14">
                <a:latin typeface="Calibri" panose="020F0502020204030204" pitchFamily="34" charset="0"/>
                <a:cs typeface="Trebuchet MS"/>
              </a:rPr>
              <a:t>out </a:t>
            </a:r>
            <a:r>
              <a:rPr sz="2000" spc="-5">
                <a:latin typeface="Calibri" panose="020F0502020204030204" pitchFamily="34" charset="0"/>
                <a:cs typeface="Trebuchet MS"/>
              </a:rPr>
              <a:t>from </a:t>
            </a:r>
            <a:r>
              <a:rPr sz="2000" spc="5">
                <a:latin typeface="Calibri" panose="020F0502020204030204" pitchFamily="34" charset="0"/>
                <a:cs typeface="Trebuchet MS"/>
              </a:rPr>
              <a:t>between</a:t>
            </a:r>
            <a:r>
              <a:rPr sz="2000" spc="-169">
                <a:latin typeface="Calibri" panose="020F0502020204030204" pitchFamily="34" charset="0"/>
                <a:cs typeface="Trebuchet MS"/>
              </a:rPr>
              <a:t> </a:t>
            </a:r>
            <a:r>
              <a:rPr sz="2000" spc="-14">
                <a:latin typeface="Calibri" panose="020F0502020204030204" pitchFamily="34" charset="0"/>
                <a:cs typeface="Trebuchet MS"/>
              </a:rPr>
              <a:t>cars.</a:t>
            </a:r>
            <a:endParaRPr sz="2000">
              <a:latin typeface="Calibri" panose="020F0502020204030204" pitchFamily="34" charset="0"/>
              <a:cs typeface="Trebuchet MS"/>
            </a:endParaRPr>
          </a:p>
          <a:p>
            <a:pPr marL="200025" marR="4763" indent="-188714" algn="just">
              <a:lnSpc>
                <a:spcPct val="116700"/>
              </a:lnSpc>
              <a:buAutoNum type="arabicPeriod" startAt="5"/>
              <a:tabLst>
                <a:tab pos="200620" algn="l"/>
              </a:tabLst>
            </a:pPr>
            <a:r>
              <a:rPr sz="2000" spc="19">
                <a:latin typeface="Calibri" panose="020F0502020204030204" pitchFamily="34" charset="0"/>
                <a:cs typeface="Trebuchet MS"/>
              </a:rPr>
              <a:t>Ensure </a:t>
            </a:r>
            <a:r>
              <a:rPr sz="2000" spc="-9">
                <a:latin typeface="Calibri" panose="020F0502020204030204" pitchFamily="34" charset="0"/>
                <a:cs typeface="Trebuchet MS"/>
              </a:rPr>
              <a:t>safety of </a:t>
            </a:r>
            <a:r>
              <a:rPr sz="2000" spc="-23">
                <a:latin typeface="Calibri" panose="020F0502020204030204" pitchFamily="34" charset="0"/>
                <a:cs typeface="Trebuchet MS"/>
              </a:rPr>
              <a:t>elderly </a:t>
            </a:r>
            <a:r>
              <a:rPr sz="2000" spc="-19">
                <a:latin typeface="Calibri" panose="020F0502020204030204" pitchFamily="34" charset="0"/>
                <a:cs typeface="Trebuchet MS"/>
              </a:rPr>
              <a:t>or </a:t>
            </a:r>
            <a:r>
              <a:rPr sz="2000" spc="-9">
                <a:latin typeface="Calibri" panose="020F0502020204030204" pitchFamily="34" charset="0"/>
                <a:cs typeface="Trebuchet MS"/>
              </a:rPr>
              <a:t>handicapped people </a:t>
            </a:r>
            <a:r>
              <a:rPr sz="2000" spc="28">
                <a:latin typeface="Calibri" panose="020F0502020204030204" pitchFamily="34" charset="0"/>
                <a:cs typeface="Trebuchet MS"/>
              </a:rPr>
              <a:t>as </a:t>
            </a:r>
            <a:r>
              <a:rPr sz="2000" spc="-14">
                <a:latin typeface="Calibri" panose="020F0502020204030204" pitchFamily="34" charset="0"/>
                <a:cs typeface="Trebuchet MS"/>
              </a:rPr>
              <a:t>they </a:t>
            </a:r>
            <a:r>
              <a:rPr sz="2000" spc="5">
                <a:latin typeface="Calibri" panose="020F0502020204030204" pitchFamily="34" charset="0"/>
                <a:cs typeface="Trebuchet MS"/>
              </a:rPr>
              <a:t>may  </a:t>
            </a:r>
            <a:r>
              <a:rPr sz="2000" spc="-14">
                <a:latin typeface="Calibri" panose="020F0502020204030204" pitchFamily="34" charset="0"/>
                <a:cs typeface="Trebuchet MS"/>
              </a:rPr>
              <a:t>not </a:t>
            </a:r>
            <a:r>
              <a:rPr sz="2000">
                <a:latin typeface="Calibri" panose="020F0502020204030204" pitchFamily="34" charset="0"/>
                <a:cs typeface="Trebuchet MS"/>
              </a:rPr>
              <a:t>be </a:t>
            </a:r>
            <a:r>
              <a:rPr sz="2000" spc="-14">
                <a:latin typeface="Calibri" panose="020F0502020204030204" pitchFamily="34" charset="0"/>
                <a:cs typeface="Trebuchet MS"/>
              </a:rPr>
              <a:t>fast </a:t>
            </a:r>
            <a:r>
              <a:rPr sz="2000" spc="14">
                <a:latin typeface="Calibri" panose="020F0502020204030204" pitchFamily="34" charset="0"/>
                <a:cs typeface="Trebuchet MS"/>
              </a:rPr>
              <a:t>enough </a:t>
            </a:r>
            <a:r>
              <a:rPr sz="2000" spc="-19">
                <a:latin typeface="Calibri" panose="020F0502020204030204" pitchFamily="34" charset="0"/>
                <a:cs typeface="Trebuchet MS"/>
              </a:rPr>
              <a:t>to </a:t>
            </a:r>
            <a:r>
              <a:rPr sz="2000" spc="23">
                <a:latin typeface="Calibri" panose="020F0502020204030204" pitchFamily="34" charset="0"/>
                <a:cs typeface="Trebuchet MS"/>
              </a:rPr>
              <a:t>cross </a:t>
            </a:r>
            <a:r>
              <a:rPr sz="2000" spc="-14">
                <a:latin typeface="Calibri" panose="020F0502020204030204" pitchFamily="34" charset="0"/>
                <a:cs typeface="Trebuchet MS"/>
              </a:rPr>
              <a:t>the </a:t>
            </a:r>
            <a:r>
              <a:rPr sz="2000" spc="-28">
                <a:latin typeface="Calibri" panose="020F0502020204030204" pitchFamily="34" charset="0"/>
                <a:cs typeface="Trebuchet MS"/>
              </a:rPr>
              <a:t>road. </a:t>
            </a:r>
            <a:r>
              <a:rPr sz="2000" spc="23">
                <a:latin typeface="Calibri" panose="020F0502020204030204" pitchFamily="34" charset="0"/>
                <a:cs typeface="Trebuchet MS"/>
              </a:rPr>
              <a:t>Aged </a:t>
            </a:r>
            <a:r>
              <a:rPr sz="2000" spc="-9">
                <a:latin typeface="Calibri" panose="020F0502020204030204" pitchFamily="34" charset="0"/>
                <a:cs typeface="Trebuchet MS"/>
              </a:rPr>
              <a:t>people tend </a:t>
            </a:r>
            <a:r>
              <a:rPr sz="2000" spc="-19">
                <a:latin typeface="Calibri" panose="020F0502020204030204" pitchFamily="34" charset="0"/>
                <a:cs typeface="Trebuchet MS"/>
              </a:rPr>
              <a:t>to  </a:t>
            </a:r>
            <a:r>
              <a:rPr sz="2000">
                <a:latin typeface="Calibri" panose="020F0502020204030204" pitchFamily="34" charset="0"/>
                <a:cs typeface="Trebuchet MS"/>
              </a:rPr>
              <a:t>be </a:t>
            </a:r>
            <a:r>
              <a:rPr sz="2000" spc="-9">
                <a:latin typeface="Calibri" panose="020F0502020204030204" pitchFamily="34" charset="0"/>
                <a:cs typeface="Trebuchet MS"/>
              </a:rPr>
              <a:t>indecisive </a:t>
            </a:r>
            <a:r>
              <a:rPr sz="2000" spc="9">
                <a:latin typeface="Calibri" panose="020F0502020204030204" pitchFamily="34" charset="0"/>
                <a:cs typeface="Trebuchet MS"/>
              </a:rPr>
              <a:t>on </a:t>
            </a:r>
            <a:r>
              <a:rPr sz="2000" spc="-28">
                <a:latin typeface="Calibri" panose="020F0502020204030204" pitchFamily="34" charset="0"/>
                <a:cs typeface="Trebuchet MS"/>
              </a:rPr>
              <a:t>road, </a:t>
            </a:r>
            <a:r>
              <a:rPr sz="2000" spc="-14">
                <a:latin typeface="Calibri" panose="020F0502020204030204" pitchFamily="34" charset="0"/>
                <a:cs typeface="Trebuchet MS"/>
              </a:rPr>
              <a:t>they </a:t>
            </a:r>
            <a:r>
              <a:rPr sz="2000" spc="5">
                <a:latin typeface="Calibri" panose="020F0502020204030204" pitchFamily="34" charset="0"/>
                <a:cs typeface="Trebuchet MS"/>
              </a:rPr>
              <a:t>may </a:t>
            </a:r>
            <a:r>
              <a:rPr sz="2000" spc="9">
                <a:latin typeface="Calibri" panose="020F0502020204030204" pitchFamily="34" charset="0"/>
                <a:cs typeface="Trebuchet MS"/>
              </a:rPr>
              <a:t>stop </a:t>
            </a:r>
            <a:r>
              <a:rPr sz="2000" spc="5">
                <a:latin typeface="Calibri" panose="020F0502020204030204" pitchFamily="34" charset="0"/>
                <a:cs typeface="Trebuchet MS"/>
              </a:rPr>
              <a:t>suddenly </a:t>
            </a:r>
            <a:r>
              <a:rPr sz="2000" spc="-19">
                <a:latin typeface="Calibri" panose="020F0502020204030204" pitchFamily="34" charset="0"/>
                <a:cs typeface="Trebuchet MS"/>
              </a:rPr>
              <a:t>or </a:t>
            </a:r>
            <a:r>
              <a:rPr sz="2000" spc="-28">
                <a:latin typeface="Calibri" panose="020F0502020204030204" pitchFamily="34" charset="0"/>
                <a:cs typeface="Trebuchet MS"/>
              </a:rPr>
              <a:t>turn </a:t>
            </a:r>
            <a:r>
              <a:rPr sz="2000" spc="-19">
                <a:latin typeface="Calibri" panose="020F0502020204030204" pitchFamily="34" charset="0"/>
                <a:cs typeface="Trebuchet MS"/>
              </a:rPr>
              <a:t>back  </a:t>
            </a:r>
            <a:r>
              <a:rPr sz="2000" spc="-5">
                <a:latin typeface="Calibri" panose="020F0502020204030204" pitchFamily="34" charset="0"/>
                <a:cs typeface="Trebuchet MS"/>
              </a:rPr>
              <a:t>while </a:t>
            </a:r>
            <a:r>
              <a:rPr sz="2000" spc="-23">
                <a:latin typeface="Calibri" panose="020F0502020204030204" pitchFamily="34" charset="0"/>
                <a:cs typeface="Trebuchet MS"/>
              </a:rPr>
              <a:t>children </a:t>
            </a:r>
            <a:r>
              <a:rPr sz="2000" spc="-9">
                <a:latin typeface="Calibri" panose="020F0502020204030204" pitchFamily="34" charset="0"/>
                <a:cs typeface="Trebuchet MS"/>
              </a:rPr>
              <a:t>and </a:t>
            </a:r>
            <a:r>
              <a:rPr sz="2000">
                <a:latin typeface="Calibri" panose="020F0502020204030204" pitchFamily="34" charset="0"/>
                <a:cs typeface="Trebuchet MS"/>
              </a:rPr>
              <a:t>younger </a:t>
            </a:r>
            <a:r>
              <a:rPr sz="2000" spc="-9">
                <a:latin typeface="Calibri" panose="020F0502020204030204" pitchFamily="34" charset="0"/>
                <a:cs typeface="Trebuchet MS"/>
              </a:rPr>
              <a:t>people </a:t>
            </a:r>
            <a:r>
              <a:rPr sz="2000" spc="-23">
                <a:latin typeface="Calibri" panose="020F0502020204030204" pitchFamily="34" charset="0"/>
                <a:cs typeface="Trebuchet MS"/>
              </a:rPr>
              <a:t>try </a:t>
            </a:r>
            <a:r>
              <a:rPr sz="2000" spc="-19">
                <a:latin typeface="Calibri" panose="020F0502020204030204" pitchFamily="34" charset="0"/>
                <a:cs typeface="Trebuchet MS"/>
              </a:rPr>
              <a:t>to </a:t>
            </a:r>
            <a:r>
              <a:rPr sz="2000" spc="5">
                <a:latin typeface="Calibri" panose="020F0502020204030204" pitchFamily="34" charset="0"/>
                <a:cs typeface="Trebuchet MS"/>
              </a:rPr>
              <a:t>rush </a:t>
            </a:r>
            <a:r>
              <a:rPr sz="2000" spc="-14">
                <a:latin typeface="Calibri" panose="020F0502020204030204" pitchFamily="34" charset="0"/>
                <a:cs typeface="Trebuchet MS"/>
              </a:rPr>
              <a:t>through. </a:t>
            </a:r>
            <a:r>
              <a:rPr sz="2000">
                <a:latin typeface="Calibri" panose="020F0502020204030204" pitchFamily="34" charset="0"/>
                <a:cs typeface="Trebuchet MS"/>
              </a:rPr>
              <a:t>Allow  pedestrians </a:t>
            </a:r>
            <a:r>
              <a:rPr sz="2000" spc="-19">
                <a:latin typeface="Calibri" panose="020F0502020204030204" pitchFamily="34" charset="0"/>
                <a:cs typeface="Trebuchet MS"/>
              </a:rPr>
              <a:t>to</a:t>
            </a:r>
            <a:r>
              <a:rPr sz="2000" spc="-52">
                <a:latin typeface="Calibri" panose="020F0502020204030204" pitchFamily="34" charset="0"/>
                <a:cs typeface="Trebuchet MS"/>
              </a:rPr>
              <a:t> </a:t>
            </a:r>
            <a:r>
              <a:rPr sz="2000" spc="9">
                <a:latin typeface="Calibri" panose="020F0502020204030204" pitchFamily="34" charset="0"/>
                <a:cs typeface="Trebuchet MS"/>
              </a:rPr>
              <a:t>cross.</a:t>
            </a:r>
            <a:endParaRPr lang="en-US" sz="2000" spc="9">
              <a:latin typeface="Calibri" panose="020F0502020204030204" pitchFamily="34" charset="0"/>
              <a:cs typeface="Trebuchet MS"/>
            </a:endParaRPr>
          </a:p>
          <a:p>
            <a:pPr marL="200025" indent="-188714">
              <a:spcBef>
                <a:spcPts val="94"/>
              </a:spcBef>
              <a:buAutoNum type="arabicPeriod" startAt="6"/>
              <a:tabLst>
                <a:tab pos="200620" algn="l"/>
              </a:tabLst>
            </a:pPr>
            <a:r>
              <a:rPr lang="en-US" sz="2000" spc="5">
                <a:latin typeface="Calibri" panose="020F0502020204030204" pitchFamily="34" charset="0"/>
                <a:cs typeface="Trebuchet MS"/>
              </a:rPr>
              <a:t>During</a:t>
            </a:r>
            <a:r>
              <a:rPr lang="en-US" sz="2000" spc="-23">
                <a:latin typeface="Calibri" panose="020F0502020204030204" pitchFamily="34" charset="0"/>
                <a:cs typeface="Trebuchet MS"/>
              </a:rPr>
              <a:t> </a:t>
            </a:r>
            <a:r>
              <a:rPr lang="en-US" sz="2000" spc="-28">
                <a:latin typeface="Calibri" panose="020F0502020204030204" pitchFamily="34" charset="0"/>
                <a:cs typeface="Trebuchet MS"/>
              </a:rPr>
              <a:t>rainy</a:t>
            </a:r>
            <a:r>
              <a:rPr lang="en-US" sz="2000" spc="-23">
                <a:latin typeface="Calibri" panose="020F0502020204030204" pitchFamily="34" charset="0"/>
                <a:cs typeface="Trebuchet MS"/>
              </a:rPr>
              <a:t> </a:t>
            </a:r>
            <a:r>
              <a:rPr lang="en-US" sz="2000" spc="28">
                <a:latin typeface="Calibri" panose="020F0502020204030204" pitchFamily="34" charset="0"/>
                <a:cs typeface="Trebuchet MS"/>
              </a:rPr>
              <a:t>season</a:t>
            </a:r>
            <a:r>
              <a:rPr lang="en-US" sz="2000" spc="-23">
                <a:latin typeface="Calibri" panose="020F0502020204030204" pitchFamily="34" charset="0"/>
                <a:cs typeface="Trebuchet MS"/>
              </a:rPr>
              <a:t> </a:t>
            </a:r>
            <a:r>
              <a:rPr lang="en-US" sz="2000" spc="9">
                <a:latin typeface="Calibri" panose="020F0502020204030204" pitchFamily="34" charset="0"/>
                <a:cs typeface="Trebuchet MS"/>
              </a:rPr>
              <a:t>ensure</a:t>
            </a:r>
            <a:r>
              <a:rPr lang="en-US" sz="2000" spc="-23">
                <a:latin typeface="Calibri" panose="020F0502020204030204" pitchFamily="34" charset="0"/>
                <a:cs typeface="Trebuchet MS"/>
              </a:rPr>
              <a:t> </a:t>
            </a:r>
            <a:r>
              <a:rPr lang="en-US" sz="2000">
                <a:latin typeface="Calibri" panose="020F0502020204030204" pitchFamily="34" charset="0"/>
                <a:cs typeface="Trebuchet MS"/>
              </a:rPr>
              <a:t>you</a:t>
            </a:r>
            <a:r>
              <a:rPr lang="en-US" sz="2000" spc="-23">
                <a:latin typeface="Calibri" panose="020F0502020204030204" pitchFamily="34" charset="0"/>
                <a:cs typeface="Trebuchet MS"/>
              </a:rPr>
              <a:t> </a:t>
            </a:r>
            <a:r>
              <a:rPr lang="en-US" sz="2000" spc="5">
                <a:latin typeface="Calibri" panose="020F0502020204030204" pitchFamily="34" charset="0"/>
                <a:cs typeface="Trebuchet MS"/>
              </a:rPr>
              <a:t>do</a:t>
            </a:r>
            <a:r>
              <a:rPr lang="en-US" sz="2000" spc="-19">
                <a:latin typeface="Calibri" panose="020F0502020204030204" pitchFamily="34" charset="0"/>
                <a:cs typeface="Trebuchet MS"/>
              </a:rPr>
              <a:t> </a:t>
            </a:r>
            <a:r>
              <a:rPr lang="en-US" sz="2000" spc="-14">
                <a:latin typeface="Calibri" panose="020F0502020204030204" pitchFamily="34" charset="0"/>
                <a:cs typeface="Trebuchet MS"/>
              </a:rPr>
              <a:t>not</a:t>
            </a:r>
            <a:r>
              <a:rPr lang="en-US" sz="2000" spc="-23">
                <a:latin typeface="Calibri" panose="020F0502020204030204" pitchFamily="34" charset="0"/>
                <a:cs typeface="Trebuchet MS"/>
              </a:rPr>
              <a:t> </a:t>
            </a:r>
            <a:r>
              <a:rPr lang="en-US" sz="2000" spc="14">
                <a:latin typeface="Calibri" panose="020F0502020204030204" pitchFamily="34" charset="0"/>
                <a:cs typeface="Trebuchet MS"/>
              </a:rPr>
              <a:t>splash</a:t>
            </a:r>
            <a:r>
              <a:rPr lang="en-US" sz="2000" spc="-23">
                <a:latin typeface="Calibri" panose="020F0502020204030204" pitchFamily="34" charset="0"/>
                <a:cs typeface="Trebuchet MS"/>
              </a:rPr>
              <a:t> </a:t>
            </a:r>
            <a:r>
              <a:rPr lang="en-US" sz="2000" spc="-14">
                <a:latin typeface="Calibri" panose="020F0502020204030204" pitchFamily="34" charset="0"/>
                <a:cs typeface="Trebuchet MS"/>
              </a:rPr>
              <a:t>water</a:t>
            </a:r>
            <a:r>
              <a:rPr lang="en-US" sz="2000" spc="-23">
                <a:latin typeface="Calibri" panose="020F0502020204030204" pitchFamily="34" charset="0"/>
                <a:cs typeface="Trebuchet MS"/>
              </a:rPr>
              <a:t> </a:t>
            </a:r>
            <a:r>
              <a:rPr lang="en-US" sz="2000" spc="9">
                <a:latin typeface="Calibri" panose="020F0502020204030204" pitchFamily="34" charset="0"/>
                <a:cs typeface="Trebuchet MS"/>
              </a:rPr>
              <a:t>on</a:t>
            </a:r>
            <a:r>
              <a:rPr lang="en-US" sz="2000" spc="-23">
                <a:latin typeface="Calibri" panose="020F0502020204030204" pitchFamily="34" charset="0"/>
                <a:cs typeface="Trebuchet MS"/>
              </a:rPr>
              <a:t> </a:t>
            </a:r>
            <a:r>
              <a:rPr lang="en-US" sz="2000" spc="-14">
                <a:latin typeface="Calibri" panose="020F0502020204030204" pitchFamily="34" charset="0"/>
                <a:cs typeface="Trebuchet MS"/>
              </a:rPr>
              <a:t>them.</a:t>
            </a:r>
            <a:endParaRPr lang="en-US" sz="2000">
              <a:latin typeface="Calibri" panose="020F0502020204030204" pitchFamily="34" charset="0"/>
              <a:cs typeface="Trebuchet MS"/>
            </a:endParaRPr>
          </a:p>
          <a:p>
            <a:pPr marL="200025" marR="4763" indent="-188714">
              <a:lnSpc>
                <a:spcPct val="116700"/>
              </a:lnSpc>
              <a:buAutoNum type="arabicPeriod" startAt="6"/>
              <a:tabLst>
                <a:tab pos="200025" algn="l"/>
                <a:tab pos="200620" algn="l"/>
              </a:tabLst>
            </a:pPr>
            <a:r>
              <a:rPr lang="en-US" sz="2000">
                <a:latin typeface="Calibri" panose="020F0502020204030204" pitchFamily="34" charset="0"/>
                <a:cs typeface="Trebuchet MS"/>
              </a:rPr>
              <a:t>In </a:t>
            </a:r>
            <a:r>
              <a:rPr lang="en-US" sz="2000" spc="-33">
                <a:latin typeface="Calibri" panose="020F0502020204030204" pitchFamily="34" charset="0"/>
                <a:cs typeface="Trebuchet MS"/>
              </a:rPr>
              <a:t>dark, </a:t>
            </a:r>
            <a:r>
              <a:rPr lang="en-US" sz="2000" spc="5">
                <a:latin typeface="Calibri" panose="020F0502020204030204" pitchFamily="34" charset="0"/>
                <a:cs typeface="Trebuchet MS"/>
              </a:rPr>
              <a:t>many </a:t>
            </a:r>
            <a:r>
              <a:rPr lang="en-US" sz="2000">
                <a:latin typeface="Calibri" panose="020F0502020204030204" pitchFamily="34" charset="0"/>
                <a:cs typeface="Trebuchet MS"/>
              </a:rPr>
              <a:t>pedestrians </a:t>
            </a:r>
            <a:r>
              <a:rPr lang="en-US" sz="2000" spc="5">
                <a:latin typeface="Calibri" panose="020F0502020204030204" pitchFamily="34" charset="0"/>
                <a:cs typeface="Trebuchet MS"/>
              </a:rPr>
              <a:t>may </a:t>
            </a:r>
            <a:r>
              <a:rPr lang="en-US" sz="2000" spc="-14">
                <a:latin typeface="Calibri" panose="020F0502020204030204" pitchFamily="34" charset="0"/>
                <a:cs typeface="Trebuchet MS"/>
              </a:rPr>
              <a:t>not </a:t>
            </a:r>
            <a:r>
              <a:rPr lang="en-US" sz="2000">
                <a:latin typeface="Calibri" panose="020F0502020204030204" pitchFamily="34" charset="0"/>
                <a:cs typeface="Trebuchet MS"/>
              </a:rPr>
              <a:t>be </a:t>
            </a:r>
            <a:r>
              <a:rPr lang="en-US" sz="2000" spc="-14">
                <a:latin typeface="Calibri" panose="020F0502020204030204" pitchFamily="34" charset="0"/>
                <a:cs typeface="Trebuchet MS"/>
              </a:rPr>
              <a:t>visible </a:t>
            </a:r>
            <a:r>
              <a:rPr lang="en-US" sz="2000" spc="-9">
                <a:latin typeface="Calibri" panose="020F0502020204030204" pitchFamily="34" charset="0"/>
                <a:cs typeface="Trebuchet MS"/>
              </a:rPr>
              <a:t>easily </a:t>
            </a:r>
            <a:r>
              <a:rPr lang="en-US" sz="2000" spc="5">
                <a:latin typeface="Calibri" panose="020F0502020204030204" pitchFamily="34" charset="0"/>
                <a:cs typeface="Trebuchet MS"/>
              </a:rPr>
              <a:t>due </a:t>
            </a:r>
            <a:r>
              <a:rPr lang="en-US" sz="2000" spc="-19">
                <a:latin typeface="Calibri" panose="020F0502020204030204" pitchFamily="34" charset="0"/>
                <a:cs typeface="Trebuchet MS"/>
              </a:rPr>
              <a:t>to dark  </a:t>
            </a:r>
            <a:r>
              <a:rPr lang="en-US" sz="2000" spc="-9">
                <a:latin typeface="Calibri" panose="020F0502020204030204" pitchFamily="34" charset="0"/>
                <a:cs typeface="Trebuchet MS"/>
              </a:rPr>
              <a:t>coloured</a:t>
            </a:r>
            <a:r>
              <a:rPr lang="en-US" sz="2000" spc="-28">
                <a:latin typeface="Calibri" panose="020F0502020204030204" pitchFamily="34" charset="0"/>
                <a:cs typeface="Trebuchet MS"/>
              </a:rPr>
              <a:t> </a:t>
            </a:r>
            <a:r>
              <a:rPr lang="en-US" sz="2000" spc="-9">
                <a:latin typeface="Calibri" panose="020F0502020204030204" pitchFamily="34" charset="0"/>
                <a:cs typeface="Trebuchet MS"/>
              </a:rPr>
              <a:t>clothes.</a:t>
            </a:r>
            <a:endParaRPr lang="en-US" sz="2000">
              <a:latin typeface="Calibri" panose="020F0502020204030204" pitchFamily="34" charset="0"/>
              <a:cs typeface="Trebuchet MS"/>
            </a:endParaRPr>
          </a:p>
        </p:txBody>
      </p:sp>
      <p:sp>
        <p:nvSpPr>
          <p:cNvPr id="15" name="Rectangle 14">
            <a:extLst>
              <a:ext uri="{FF2B5EF4-FFF2-40B4-BE49-F238E27FC236}">
                <a16:creationId xmlns:a16="http://schemas.microsoft.com/office/drawing/2014/main" id="{6C28275B-93C0-4EA0-AD38-CE39A1196B26}"/>
              </a:ext>
            </a:extLst>
          </p:cNvPr>
          <p:cNvSpPr/>
          <p:nvPr/>
        </p:nvSpPr>
        <p:spPr>
          <a:xfrm>
            <a:off x="371418" y="228600"/>
            <a:ext cx="3553345" cy="584775"/>
          </a:xfrm>
          <a:prstGeom prst="rect">
            <a:avLst/>
          </a:prstGeom>
        </p:spPr>
        <p:txBody>
          <a:bodyPr wrap="none">
            <a:spAutoFit/>
          </a:bodyPr>
          <a:lstStyle/>
          <a:p>
            <a:r>
              <a:rPr lang="en-US" sz="3200" b="1">
                <a:solidFill>
                  <a:srgbClr val="FF0000"/>
                </a:solidFill>
                <a:latin typeface="Calibri" panose="020F0502020204030204" pitchFamily="34" charset="0"/>
              </a:rPr>
              <a:t>Driving on the Road</a:t>
            </a:r>
          </a:p>
        </p:txBody>
      </p:sp>
    </p:spTree>
    <p:extLst>
      <p:ext uri="{BB962C8B-B14F-4D97-AF65-F5344CB8AC3E}">
        <p14:creationId xmlns:p14="http://schemas.microsoft.com/office/powerpoint/2010/main" val="36759734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p:nvPr/>
        </p:nvSpPr>
        <p:spPr>
          <a:xfrm>
            <a:off x="2362200" y="4808740"/>
            <a:ext cx="3200400" cy="1940095"/>
          </a:xfrm>
          <a:prstGeom prst="rect">
            <a:avLst/>
          </a:prstGeom>
          <a:blipFill>
            <a:blip r:embed="rId3" cstate="print"/>
            <a:stretch>
              <a:fillRect/>
            </a:stretch>
          </a:blipFill>
        </p:spPr>
        <p:txBody>
          <a:bodyPr wrap="square" lIns="0" tIns="0" rIns="0" bIns="0" rtlCol="0"/>
          <a:lstStyle/>
          <a:p>
            <a:endParaRPr sz="1688"/>
          </a:p>
        </p:txBody>
      </p:sp>
      <p:sp>
        <p:nvSpPr>
          <p:cNvPr id="9" name="object 9"/>
          <p:cNvSpPr/>
          <p:nvPr/>
        </p:nvSpPr>
        <p:spPr>
          <a:xfrm>
            <a:off x="5715000" y="4808740"/>
            <a:ext cx="3200400" cy="1896860"/>
          </a:xfrm>
          <a:prstGeom prst="rect">
            <a:avLst/>
          </a:prstGeom>
          <a:blipFill>
            <a:blip r:embed="rId4" cstate="print"/>
            <a:stretch>
              <a:fillRect/>
            </a:stretch>
          </a:blipFill>
        </p:spPr>
        <p:txBody>
          <a:bodyPr wrap="square" lIns="0" tIns="0" rIns="0" bIns="0" rtlCol="0"/>
          <a:lstStyle/>
          <a:p>
            <a:endParaRPr sz="1688"/>
          </a:p>
        </p:txBody>
      </p:sp>
      <p:sp>
        <p:nvSpPr>
          <p:cNvPr id="12" name="object 12"/>
          <p:cNvSpPr txBox="1"/>
          <p:nvPr/>
        </p:nvSpPr>
        <p:spPr>
          <a:xfrm>
            <a:off x="76199" y="1219200"/>
            <a:ext cx="8998214" cy="3589540"/>
          </a:xfrm>
          <a:prstGeom prst="rect">
            <a:avLst/>
          </a:prstGeom>
        </p:spPr>
        <p:txBody>
          <a:bodyPr vert="horz" wrap="square" lIns="0" tIns="11906" rIns="0" bIns="0" rtlCol="0">
            <a:spAutoFit/>
          </a:bodyPr>
          <a:lstStyle/>
          <a:p>
            <a:pPr marL="11906" marR="4763" algn="just">
              <a:lnSpc>
                <a:spcPct val="116700"/>
              </a:lnSpc>
              <a:spcBef>
                <a:spcPts val="94"/>
              </a:spcBef>
            </a:pPr>
            <a:r>
              <a:rPr lang="en-US" b="1" spc="-9">
                <a:solidFill>
                  <a:srgbClr val="FF0000"/>
                </a:solidFill>
                <a:latin typeface="Trebuchet MS"/>
                <a:cs typeface="Trebuchet MS"/>
              </a:rPr>
              <a:t>Cyclists, Cycle Rickshaws, Animal Drawn Vehicles</a:t>
            </a:r>
          </a:p>
          <a:p>
            <a:pPr marL="11906" marR="4763" algn="just">
              <a:lnSpc>
                <a:spcPct val="116700"/>
              </a:lnSpc>
              <a:spcBef>
                <a:spcPts val="94"/>
              </a:spcBef>
            </a:pPr>
            <a:r>
              <a:rPr spc="-9">
                <a:latin typeface="Trebuchet MS"/>
                <a:cs typeface="Trebuchet MS"/>
              </a:rPr>
              <a:t>The </a:t>
            </a:r>
            <a:r>
              <a:rPr spc="19">
                <a:latin typeface="Trebuchet MS"/>
                <a:cs typeface="Trebuchet MS"/>
              </a:rPr>
              <a:t>second </a:t>
            </a:r>
            <a:r>
              <a:rPr spc="-9">
                <a:latin typeface="Trebuchet MS"/>
                <a:cs typeface="Trebuchet MS"/>
              </a:rPr>
              <a:t>largest </a:t>
            </a:r>
            <a:r>
              <a:rPr>
                <a:latin typeface="Trebuchet MS"/>
                <a:cs typeface="Trebuchet MS"/>
              </a:rPr>
              <a:t>group </a:t>
            </a:r>
            <a:r>
              <a:rPr spc="-19">
                <a:latin typeface="Trebuchet MS"/>
                <a:cs typeface="Trebuchet MS"/>
              </a:rPr>
              <a:t>involved </a:t>
            </a:r>
            <a:r>
              <a:rPr spc="-23">
                <a:latin typeface="Trebuchet MS"/>
                <a:cs typeface="Trebuchet MS"/>
              </a:rPr>
              <a:t>in </a:t>
            </a:r>
            <a:r>
              <a:rPr spc="-14">
                <a:latin typeface="Trebuchet MS"/>
                <a:cs typeface="Trebuchet MS"/>
              </a:rPr>
              <a:t>road </a:t>
            </a:r>
            <a:r>
              <a:rPr spc="-5">
                <a:latin typeface="Trebuchet MS"/>
                <a:cs typeface="Trebuchet MS"/>
              </a:rPr>
              <a:t>accidents </a:t>
            </a:r>
            <a:r>
              <a:rPr spc="9">
                <a:latin typeface="Trebuchet MS"/>
                <a:cs typeface="Trebuchet MS"/>
              </a:rPr>
              <a:t>is </a:t>
            </a:r>
            <a:r>
              <a:rPr spc="-14">
                <a:latin typeface="Trebuchet MS"/>
                <a:cs typeface="Trebuchet MS"/>
              </a:rPr>
              <a:t>cyclists. </a:t>
            </a:r>
            <a:r>
              <a:rPr spc="-9">
                <a:latin typeface="Trebuchet MS"/>
                <a:cs typeface="Trebuchet MS"/>
              </a:rPr>
              <a:t>They  </a:t>
            </a:r>
            <a:r>
              <a:rPr spc="-14">
                <a:latin typeface="Trebuchet MS"/>
                <a:cs typeface="Trebuchet MS"/>
              </a:rPr>
              <a:t>normally </a:t>
            </a:r>
            <a:r>
              <a:rPr spc="-33">
                <a:latin typeface="Trebuchet MS"/>
                <a:cs typeface="Trebuchet MS"/>
              </a:rPr>
              <a:t>lack </a:t>
            </a:r>
            <a:r>
              <a:rPr spc="-9">
                <a:latin typeface="Trebuchet MS"/>
                <a:cs typeface="Trebuchet MS"/>
              </a:rPr>
              <a:t>any </a:t>
            </a:r>
            <a:r>
              <a:rPr spc="-23">
                <a:latin typeface="Trebuchet MS"/>
                <a:cs typeface="Trebuchet MS"/>
              </a:rPr>
              <a:t>formal </a:t>
            </a:r>
            <a:r>
              <a:rPr spc="-38">
                <a:latin typeface="Trebuchet MS"/>
                <a:cs typeface="Trebuchet MS"/>
              </a:rPr>
              <a:t>traffic </a:t>
            </a:r>
            <a:r>
              <a:rPr spc="-9">
                <a:latin typeface="Trebuchet MS"/>
                <a:cs typeface="Trebuchet MS"/>
              </a:rPr>
              <a:t>education </a:t>
            </a:r>
            <a:r>
              <a:rPr spc="28">
                <a:latin typeface="Trebuchet MS"/>
                <a:cs typeface="Trebuchet MS"/>
              </a:rPr>
              <a:t>as </a:t>
            </a:r>
            <a:r>
              <a:rPr spc="23">
                <a:latin typeface="Trebuchet MS"/>
                <a:cs typeface="Trebuchet MS"/>
              </a:rPr>
              <a:t>Motor </a:t>
            </a:r>
            <a:r>
              <a:rPr spc="-19">
                <a:latin typeface="Trebuchet MS"/>
                <a:cs typeface="Trebuchet MS"/>
              </a:rPr>
              <a:t>Vehicle </a:t>
            </a:r>
            <a:r>
              <a:rPr spc="-5">
                <a:latin typeface="Trebuchet MS"/>
                <a:cs typeface="Trebuchet MS"/>
              </a:rPr>
              <a:t>Act </a:t>
            </a:r>
            <a:r>
              <a:rPr spc="23">
                <a:latin typeface="Trebuchet MS"/>
                <a:cs typeface="Trebuchet MS"/>
              </a:rPr>
              <a:t>does </a:t>
            </a:r>
            <a:r>
              <a:rPr spc="-14">
                <a:latin typeface="Trebuchet MS"/>
                <a:cs typeface="Trebuchet MS"/>
              </a:rPr>
              <a:t>not  </a:t>
            </a:r>
            <a:r>
              <a:rPr spc="-19">
                <a:latin typeface="Trebuchet MS"/>
                <a:cs typeface="Trebuchet MS"/>
              </a:rPr>
              <a:t>apply </a:t>
            </a:r>
            <a:r>
              <a:rPr spc="9">
                <a:latin typeface="Trebuchet MS"/>
                <a:cs typeface="Trebuchet MS"/>
              </a:rPr>
              <a:t>on </a:t>
            </a:r>
            <a:r>
              <a:rPr>
                <a:latin typeface="Trebuchet MS"/>
                <a:cs typeface="Trebuchet MS"/>
              </a:rPr>
              <a:t>them </a:t>
            </a:r>
            <a:r>
              <a:rPr spc="47">
                <a:latin typeface="Trebuchet MS"/>
                <a:cs typeface="Trebuchet MS"/>
              </a:rPr>
              <a:t>so </a:t>
            </a:r>
            <a:r>
              <a:rPr spc="-14">
                <a:latin typeface="Trebuchet MS"/>
                <a:cs typeface="Trebuchet MS"/>
              </a:rPr>
              <a:t>they </a:t>
            </a:r>
            <a:r>
              <a:rPr spc="5">
                <a:latin typeface="Trebuchet MS"/>
                <a:cs typeface="Trebuchet MS"/>
              </a:rPr>
              <a:t>may </a:t>
            </a:r>
            <a:r>
              <a:rPr spc="-5">
                <a:latin typeface="Trebuchet MS"/>
                <a:cs typeface="Trebuchet MS"/>
              </a:rPr>
              <a:t>behave recklessly </a:t>
            </a:r>
            <a:r>
              <a:rPr>
                <a:latin typeface="Trebuchet MS"/>
                <a:cs typeface="Trebuchet MS"/>
              </a:rPr>
              <a:t>endangering </a:t>
            </a:r>
            <a:r>
              <a:rPr spc="-28">
                <a:latin typeface="Trebuchet MS"/>
                <a:cs typeface="Trebuchet MS"/>
              </a:rPr>
              <a:t>their </a:t>
            </a:r>
            <a:r>
              <a:rPr spc="-9">
                <a:latin typeface="Trebuchet MS"/>
                <a:cs typeface="Trebuchet MS"/>
              </a:rPr>
              <a:t>lives and  </a:t>
            </a:r>
            <a:r>
              <a:rPr spc="-28">
                <a:latin typeface="Trebuchet MS"/>
                <a:cs typeface="Trebuchet MS"/>
              </a:rPr>
              <a:t>other’s.</a:t>
            </a:r>
            <a:r>
              <a:rPr spc="-52">
                <a:latin typeface="Trebuchet MS"/>
                <a:cs typeface="Trebuchet MS"/>
              </a:rPr>
              <a:t> </a:t>
            </a:r>
            <a:r>
              <a:rPr>
                <a:latin typeface="Trebuchet MS"/>
                <a:cs typeface="Trebuchet MS"/>
              </a:rPr>
              <a:t>In</a:t>
            </a:r>
            <a:r>
              <a:rPr spc="-52">
                <a:latin typeface="Trebuchet MS"/>
                <a:cs typeface="Trebuchet MS"/>
              </a:rPr>
              <a:t> </a:t>
            </a:r>
            <a:r>
              <a:rPr spc="9">
                <a:latin typeface="Trebuchet MS"/>
                <a:cs typeface="Trebuchet MS"/>
              </a:rPr>
              <a:t>absence</a:t>
            </a:r>
            <a:r>
              <a:rPr spc="-52">
                <a:latin typeface="Trebuchet MS"/>
                <a:cs typeface="Trebuchet MS"/>
              </a:rPr>
              <a:t> </a:t>
            </a:r>
            <a:r>
              <a:rPr spc="-9">
                <a:latin typeface="Trebuchet MS"/>
                <a:cs typeface="Trebuchet MS"/>
              </a:rPr>
              <a:t>of</a:t>
            </a:r>
            <a:r>
              <a:rPr spc="-52">
                <a:latin typeface="Trebuchet MS"/>
                <a:cs typeface="Trebuchet MS"/>
              </a:rPr>
              <a:t> </a:t>
            </a:r>
            <a:r>
              <a:rPr spc="-9">
                <a:latin typeface="Trebuchet MS"/>
                <a:cs typeface="Trebuchet MS"/>
              </a:rPr>
              <a:t>separate</a:t>
            </a:r>
            <a:r>
              <a:rPr spc="-52">
                <a:latin typeface="Trebuchet MS"/>
                <a:cs typeface="Trebuchet MS"/>
              </a:rPr>
              <a:t> </a:t>
            </a:r>
            <a:r>
              <a:rPr spc="-14">
                <a:latin typeface="Trebuchet MS"/>
                <a:cs typeface="Trebuchet MS"/>
              </a:rPr>
              <a:t>cycle</a:t>
            </a:r>
            <a:r>
              <a:rPr spc="-52">
                <a:latin typeface="Trebuchet MS"/>
                <a:cs typeface="Trebuchet MS"/>
              </a:rPr>
              <a:t> </a:t>
            </a:r>
            <a:r>
              <a:rPr spc="-33">
                <a:latin typeface="Trebuchet MS"/>
                <a:cs typeface="Trebuchet MS"/>
              </a:rPr>
              <a:t>track</a:t>
            </a:r>
            <a:r>
              <a:rPr spc="-52">
                <a:latin typeface="Trebuchet MS"/>
                <a:cs typeface="Trebuchet MS"/>
              </a:rPr>
              <a:t> </a:t>
            </a:r>
            <a:r>
              <a:rPr spc="-14">
                <a:latin typeface="Trebuchet MS"/>
                <a:cs typeface="Trebuchet MS"/>
              </a:rPr>
              <a:t>they</a:t>
            </a:r>
            <a:r>
              <a:rPr spc="-52">
                <a:latin typeface="Trebuchet MS"/>
                <a:cs typeface="Trebuchet MS"/>
              </a:rPr>
              <a:t> </a:t>
            </a:r>
            <a:r>
              <a:rPr>
                <a:latin typeface="Trebuchet MS"/>
                <a:cs typeface="Trebuchet MS"/>
              </a:rPr>
              <a:t>also</a:t>
            </a:r>
            <a:r>
              <a:rPr spc="-52">
                <a:latin typeface="Trebuchet MS"/>
                <a:cs typeface="Trebuchet MS"/>
              </a:rPr>
              <a:t> </a:t>
            </a:r>
            <a:r>
              <a:rPr spc="28">
                <a:latin typeface="Trebuchet MS"/>
                <a:cs typeface="Trebuchet MS"/>
              </a:rPr>
              <a:t>use</a:t>
            </a:r>
            <a:r>
              <a:rPr spc="-52">
                <a:latin typeface="Trebuchet MS"/>
                <a:cs typeface="Trebuchet MS"/>
              </a:rPr>
              <a:t> </a:t>
            </a:r>
            <a:r>
              <a:rPr spc="-14">
                <a:latin typeface="Trebuchet MS"/>
                <a:cs typeface="Trebuchet MS"/>
              </a:rPr>
              <a:t>the</a:t>
            </a:r>
            <a:r>
              <a:rPr spc="-52">
                <a:latin typeface="Trebuchet MS"/>
                <a:cs typeface="Trebuchet MS"/>
              </a:rPr>
              <a:t> </a:t>
            </a:r>
            <a:r>
              <a:rPr spc="-14">
                <a:latin typeface="Trebuchet MS"/>
                <a:cs typeface="Trebuchet MS"/>
              </a:rPr>
              <a:t>road</a:t>
            </a:r>
            <a:r>
              <a:rPr spc="-52">
                <a:latin typeface="Trebuchet MS"/>
                <a:cs typeface="Trebuchet MS"/>
              </a:rPr>
              <a:t> </a:t>
            </a:r>
            <a:r>
              <a:rPr spc="-5">
                <a:latin typeface="Trebuchet MS"/>
                <a:cs typeface="Trebuchet MS"/>
              </a:rPr>
              <a:t>meant</a:t>
            </a:r>
            <a:r>
              <a:rPr spc="-52">
                <a:latin typeface="Trebuchet MS"/>
                <a:cs typeface="Trebuchet MS"/>
              </a:rPr>
              <a:t> </a:t>
            </a:r>
            <a:r>
              <a:rPr spc="-28">
                <a:latin typeface="Trebuchet MS"/>
                <a:cs typeface="Trebuchet MS"/>
              </a:rPr>
              <a:t>for  </a:t>
            </a:r>
            <a:r>
              <a:rPr spc="-9">
                <a:latin typeface="Trebuchet MS"/>
                <a:cs typeface="Trebuchet MS"/>
              </a:rPr>
              <a:t>automobiles. </a:t>
            </a:r>
            <a:r>
              <a:rPr spc="-38">
                <a:latin typeface="Trebuchet MS"/>
                <a:cs typeface="Trebuchet MS"/>
              </a:rPr>
              <a:t>Take </a:t>
            </a:r>
            <a:r>
              <a:rPr spc="-9">
                <a:latin typeface="Trebuchet MS"/>
                <a:cs typeface="Trebuchet MS"/>
              </a:rPr>
              <a:t>following</a:t>
            </a:r>
            <a:r>
              <a:rPr spc="-127">
                <a:latin typeface="Trebuchet MS"/>
                <a:cs typeface="Trebuchet MS"/>
              </a:rPr>
              <a:t> </a:t>
            </a:r>
            <a:r>
              <a:rPr lang="en-US" spc="-28">
                <a:latin typeface="Trebuchet MS"/>
                <a:cs typeface="Trebuchet MS"/>
              </a:rPr>
              <a:t>precautions</a:t>
            </a:r>
            <a:r>
              <a:rPr spc="-28">
                <a:latin typeface="Trebuchet MS"/>
                <a:cs typeface="Trebuchet MS"/>
              </a:rPr>
              <a:t>:</a:t>
            </a:r>
            <a:endParaRPr>
              <a:latin typeface="Trebuchet MS"/>
              <a:cs typeface="Trebuchet MS"/>
            </a:endParaRPr>
          </a:p>
          <a:p>
            <a:pPr marL="200025" marR="4763" indent="-188714" algn="just">
              <a:lnSpc>
                <a:spcPct val="116700"/>
              </a:lnSpc>
              <a:buAutoNum type="arabicPeriod"/>
              <a:tabLst>
                <a:tab pos="200620" algn="l"/>
              </a:tabLst>
            </a:pPr>
            <a:r>
              <a:rPr>
                <a:latin typeface="Trebuchet MS"/>
                <a:cs typeface="Trebuchet MS"/>
              </a:rPr>
              <a:t>Cyclists </a:t>
            </a:r>
            <a:r>
              <a:rPr spc="5">
                <a:latin typeface="Trebuchet MS"/>
                <a:cs typeface="Trebuchet MS"/>
              </a:rPr>
              <a:t>may </a:t>
            </a:r>
            <a:r>
              <a:rPr spc="19">
                <a:latin typeface="Trebuchet MS"/>
                <a:cs typeface="Trebuchet MS"/>
              </a:rPr>
              <a:t>come </a:t>
            </a:r>
            <a:r>
              <a:rPr spc="-23">
                <a:latin typeface="Trebuchet MS"/>
                <a:cs typeface="Trebuchet MS"/>
              </a:rPr>
              <a:t>in </a:t>
            </a:r>
            <a:r>
              <a:rPr spc="-9">
                <a:latin typeface="Trebuchet MS"/>
                <a:cs typeface="Trebuchet MS"/>
              </a:rPr>
              <a:t>your </a:t>
            </a:r>
            <a:r>
              <a:rPr spc="5">
                <a:latin typeface="Trebuchet MS"/>
                <a:cs typeface="Trebuchet MS"/>
              </a:rPr>
              <a:t>way </a:t>
            </a:r>
            <a:r>
              <a:rPr spc="-5">
                <a:latin typeface="Trebuchet MS"/>
                <a:cs typeface="Trebuchet MS"/>
              </a:rPr>
              <a:t>while </a:t>
            </a:r>
            <a:r>
              <a:rPr spc="-14">
                <a:latin typeface="Trebuchet MS"/>
                <a:cs typeface="Trebuchet MS"/>
              </a:rPr>
              <a:t>avoiding pot </a:t>
            </a:r>
            <a:r>
              <a:rPr spc="9">
                <a:latin typeface="Trebuchet MS"/>
                <a:cs typeface="Trebuchet MS"/>
              </a:rPr>
              <a:t>holes </a:t>
            </a:r>
            <a:r>
              <a:rPr spc="-19">
                <a:latin typeface="Trebuchet MS"/>
                <a:cs typeface="Trebuchet MS"/>
              </a:rPr>
              <a:t>or </a:t>
            </a:r>
            <a:r>
              <a:rPr spc="-14">
                <a:latin typeface="Trebuchet MS"/>
                <a:cs typeface="Trebuchet MS"/>
              </a:rPr>
              <a:t>other  </a:t>
            </a:r>
            <a:r>
              <a:rPr spc="-5">
                <a:latin typeface="Trebuchet MS"/>
                <a:cs typeface="Trebuchet MS"/>
              </a:rPr>
              <a:t>obstructions </a:t>
            </a:r>
            <a:r>
              <a:rPr spc="9">
                <a:latin typeface="Trebuchet MS"/>
                <a:cs typeface="Trebuchet MS"/>
              </a:rPr>
              <a:t>on </a:t>
            </a:r>
            <a:r>
              <a:rPr spc="-14">
                <a:latin typeface="Trebuchet MS"/>
                <a:cs typeface="Trebuchet MS"/>
              </a:rPr>
              <a:t>the</a:t>
            </a:r>
            <a:r>
              <a:rPr spc="-80">
                <a:latin typeface="Trebuchet MS"/>
                <a:cs typeface="Trebuchet MS"/>
              </a:rPr>
              <a:t> </a:t>
            </a:r>
            <a:r>
              <a:rPr spc="-28">
                <a:latin typeface="Trebuchet MS"/>
                <a:cs typeface="Trebuchet MS"/>
              </a:rPr>
              <a:t>road.</a:t>
            </a:r>
            <a:endParaRPr>
              <a:latin typeface="Trebuchet MS"/>
              <a:cs typeface="Trebuchet MS"/>
            </a:endParaRPr>
          </a:p>
          <a:p>
            <a:pPr marL="200025" marR="1675805" indent="-188714" algn="just">
              <a:lnSpc>
                <a:spcPct val="116700"/>
              </a:lnSpc>
              <a:buAutoNum type="arabicPeriod"/>
              <a:tabLst>
                <a:tab pos="200620" algn="l"/>
              </a:tabLst>
            </a:pPr>
            <a:r>
              <a:rPr spc="47">
                <a:latin typeface="Trebuchet MS"/>
                <a:cs typeface="Trebuchet MS"/>
              </a:rPr>
              <a:t>On</a:t>
            </a:r>
            <a:r>
              <a:rPr spc="-52">
                <a:latin typeface="Trebuchet MS"/>
                <a:cs typeface="Trebuchet MS"/>
              </a:rPr>
              <a:t> </a:t>
            </a:r>
            <a:r>
              <a:rPr spc="23">
                <a:latin typeface="Trebuchet MS"/>
                <a:cs typeface="Trebuchet MS"/>
              </a:rPr>
              <a:t>crossings</a:t>
            </a:r>
            <a:r>
              <a:rPr spc="-52">
                <a:latin typeface="Trebuchet MS"/>
                <a:cs typeface="Trebuchet MS"/>
              </a:rPr>
              <a:t> </a:t>
            </a:r>
            <a:r>
              <a:rPr spc="-14">
                <a:latin typeface="Trebuchet MS"/>
                <a:cs typeface="Trebuchet MS"/>
              </a:rPr>
              <a:t>they</a:t>
            </a:r>
            <a:r>
              <a:rPr spc="-52">
                <a:latin typeface="Trebuchet MS"/>
                <a:cs typeface="Trebuchet MS"/>
              </a:rPr>
              <a:t> </a:t>
            </a:r>
            <a:r>
              <a:rPr spc="-9">
                <a:latin typeface="Trebuchet MS"/>
                <a:cs typeface="Trebuchet MS"/>
              </a:rPr>
              <a:t>have</a:t>
            </a:r>
            <a:r>
              <a:rPr spc="-52">
                <a:latin typeface="Trebuchet MS"/>
                <a:cs typeface="Trebuchet MS"/>
              </a:rPr>
              <a:t> </a:t>
            </a:r>
            <a:r>
              <a:rPr spc="-23">
                <a:latin typeface="Trebuchet MS"/>
                <a:cs typeface="Trebuchet MS"/>
              </a:rPr>
              <a:t>a</a:t>
            </a:r>
            <a:r>
              <a:rPr spc="-52">
                <a:latin typeface="Trebuchet MS"/>
                <a:cs typeface="Trebuchet MS"/>
              </a:rPr>
              <a:t> </a:t>
            </a:r>
            <a:r>
              <a:rPr spc="-5">
                <a:latin typeface="Trebuchet MS"/>
                <a:cs typeface="Trebuchet MS"/>
              </a:rPr>
              <a:t>tendency </a:t>
            </a:r>
            <a:r>
              <a:rPr spc="-19">
                <a:latin typeface="Trebuchet MS"/>
                <a:cs typeface="Trebuchet MS"/>
              </a:rPr>
              <a:t>to </a:t>
            </a:r>
            <a:r>
              <a:rPr spc="5">
                <a:latin typeface="Trebuchet MS"/>
                <a:cs typeface="Trebuchet MS"/>
              </a:rPr>
              <a:t>weave </a:t>
            </a:r>
            <a:r>
              <a:rPr spc="-5">
                <a:latin typeface="Trebuchet MS"/>
                <a:cs typeface="Trebuchet MS"/>
              </a:rPr>
              <a:t>through </a:t>
            </a:r>
            <a:r>
              <a:rPr spc="5">
                <a:latin typeface="Trebuchet MS"/>
                <a:cs typeface="Trebuchet MS"/>
              </a:rPr>
              <a:t>stopped</a:t>
            </a:r>
            <a:r>
              <a:rPr spc="-188">
                <a:latin typeface="Trebuchet MS"/>
                <a:cs typeface="Trebuchet MS"/>
              </a:rPr>
              <a:t> </a:t>
            </a:r>
            <a:r>
              <a:rPr spc="-5">
                <a:latin typeface="Trebuchet MS"/>
                <a:cs typeface="Trebuchet MS"/>
              </a:rPr>
              <a:t>vehicles </a:t>
            </a:r>
            <a:r>
              <a:rPr spc="-19">
                <a:latin typeface="Trebuchet MS"/>
                <a:cs typeface="Trebuchet MS"/>
              </a:rPr>
              <a:t>to </a:t>
            </a:r>
            <a:r>
              <a:rPr spc="19">
                <a:latin typeface="Trebuchet MS"/>
                <a:cs typeface="Trebuchet MS"/>
              </a:rPr>
              <a:t>come </a:t>
            </a:r>
            <a:r>
              <a:rPr spc="-19">
                <a:latin typeface="Trebuchet MS"/>
                <a:cs typeface="Trebuchet MS"/>
              </a:rPr>
              <a:t>to </a:t>
            </a:r>
            <a:r>
              <a:rPr spc="-23">
                <a:latin typeface="Trebuchet MS"/>
                <a:cs typeface="Trebuchet MS"/>
              </a:rPr>
              <a:t>front </a:t>
            </a:r>
            <a:r>
              <a:rPr spc="47">
                <a:latin typeface="Trebuchet MS"/>
                <a:cs typeface="Trebuchet MS"/>
              </a:rPr>
              <a:t>so</a:t>
            </a:r>
            <a:r>
              <a:rPr spc="-183">
                <a:latin typeface="Trebuchet MS"/>
                <a:cs typeface="Trebuchet MS"/>
              </a:rPr>
              <a:t> </a:t>
            </a:r>
            <a:r>
              <a:rPr spc="-19">
                <a:latin typeface="Trebuchet MS"/>
                <a:cs typeface="Trebuchet MS"/>
              </a:rPr>
              <a:t>leave </a:t>
            </a:r>
            <a:r>
              <a:rPr spc="-14">
                <a:latin typeface="Trebuchet MS"/>
                <a:cs typeface="Trebuchet MS"/>
              </a:rPr>
              <a:t>sufficient  </a:t>
            </a:r>
            <a:r>
              <a:rPr spc="14">
                <a:latin typeface="Trebuchet MS"/>
                <a:cs typeface="Trebuchet MS"/>
              </a:rPr>
              <a:t>space </a:t>
            </a:r>
            <a:r>
              <a:rPr spc="-9">
                <a:latin typeface="Trebuchet MS"/>
                <a:cs typeface="Trebuchet MS"/>
              </a:rPr>
              <a:t>around your </a:t>
            </a:r>
            <a:r>
              <a:rPr spc="-23">
                <a:latin typeface="Trebuchet MS"/>
                <a:cs typeface="Trebuchet MS"/>
              </a:rPr>
              <a:t>car </a:t>
            </a:r>
            <a:r>
              <a:rPr spc="-19">
                <a:latin typeface="Trebuchet MS"/>
                <a:cs typeface="Trebuchet MS"/>
              </a:rPr>
              <a:t>to </a:t>
            </a:r>
            <a:r>
              <a:rPr spc="9">
                <a:latin typeface="Trebuchet MS"/>
                <a:cs typeface="Trebuchet MS"/>
              </a:rPr>
              <a:t>save </a:t>
            </a:r>
            <a:r>
              <a:rPr spc="-56">
                <a:latin typeface="Trebuchet MS"/>
                <a:cs typeface="Trebuchet MS"/>
              </a:rPr>
              <a:t>it </a:t>
            </a:r>
            <a:r>
              <a:rPr spc="-5">
                <a:latin typeface="Trebuchet MS"/>
                <a:cs typeface="Trebuchet MS"/>
              </a:rPr>
              <a:t>from </a:t>
            </a:r>
            <a:r>
              <a:rPr>
                <a:latin typeface="Trebuchet MS"/>
                <a:cs typeface="Trebuchet MS"/>
              </a:rPr>
              <a:t>scratches </a:t>
            </a:r>
            <a:r>
              <a:rPr spc="-9">
                <a:latin typeface="Trebuchet MS"/>
                <a:cs typeface="Trebuchet MS"/>
              </a:rPr>
              <a:t>and</a:t>
            </a:r>
            <a:r>
              <a:rPr spc="-75">
                <a:latin typeface="Trebuchet MS"/>
                <a:cs typeface="Trebuchet MS"/>
              </a:rPr>
              <a:t> </a:t>
            </a:r>
            <a:r>
              <a:rPr spc="5">
                <a:latin typeface="Trebuchet MS"/>
                <a:cs typeface="Trebuchet MS"/>
              </a:rPr>
              <a:t>damages.</a:t>
            </a:r>
            <a:endParaRPr>
              <a:latin typeface="Trebuchet MS"/>
              <a:cs typeface="Trebuchet MS"/>
            </a:endParaRPr>
          </a:p>
          <a:p>
            <a:pPr marL="200025" marR="13691" indent="-188714" algn="just">
              <a:lnSpc>
                <a:spcPct val="116700"/>
              </a:lnSpc>
              <a:buAutoNum type="arabicPeriod"/>
              <a:tabLst>
                <a:tab pos="200620" algn="l"/>
                <a:tab pos="3517105" algn="l"/>
              </a:tabLst>
            </a:pPr>
            <a:r>
              <a:rPr spc="-9">
                <a:latin typeface="Trebuchet MS"/>
                <a:cs typeface="Trebuchet MS"/>
              </a:rPr>
              <a:t>They  </a:t>
            </a:r>
            <a:r>
              <a:rPr spc="5">
                <a:latin typeface="Trebuchet MS"/>
                <a:cs typeface="Trebuchet MS"/>
              </a:rPr>
              <a:t>may  </a:t>
            </a:r>
            <a:r>
              <a:rPr spc="-28">
                <a:latin typeface="Trebuchet MS"/>
                <a:cs typeface="Trebuchet MS"/>
              </a:rPr>
              <a:t>turn</a:t>
            </a:r>
            <a:r>
              <a:rPr spc="145">
                <a:latin typeface="Trebuchet MS"/>
                <a:cs typeface="Trebuchet MS"/>
              </a:rPr>
              <a:t> </a:t>
            </a:r>
            <a:r>
              <a:rPr spc="5">
                <a:latin typeface="Trebuchet MS"/>
                <a:cs typeface="Trebuchet MS"/>
              </a:rPr>
              <a:t>suddenly</a:t>
            </a:r>
            <a:r>
              <a:rPr spc="215">
                <a:latin typeface="Trebuchet MS"/>
                <a:cs typeface="Trebuchet MS"/>
              </a:rPr>
              <a:t> </a:t>
            </a:r>
            <a:r>
              <a:rPr spc="-9">
                <a:latin typeface="Trebuchet MS"/>
                <a:cs typeface="Trebuchet MS"/>
              </a:rPr>
              <a:t>without</a:t>
            </a:r>
            <a:r>
              <a:rPr>
                <a:latin typeface="Trebuchet MS"/>
                <a:cs typeface="Trebuchet MS"/>
              </a:rPr>
              <a:t> giving</a:t>
            </a:r>
            <a:r>
              <a:rPr lang="en-US">
                <a:latin typeface="Trebuchet MS"/>
                <a:cs typeface="Trebuchet MS"/>
              </a:rPr>
              <a:t> </a:t>
            </a:r>
            <a:r>
              <a:rPr spc="-9">
                <a:latin typeface="Trebuchet MS"/>
                <a:cs typeface="Trebuchet MS"/>
              </a:rPr>
              <a:t>any</a:t>
            </a:r>
            <a:r>
              <a:rPr lang="en-US" spc="-9">
                <a:latin typeface="Trebuchet MS"/>
                <a:cs typeface="Trebuchet MS"/>
              </a:rPr>
              <a:t> </a:t>
            </a:r>
            <a:r>
              <a:rPr spc="-5">
                <a:latin typeface="Trebuchet MS"/>
                <a:cs typeface="Trebuchet MS"/>
              </a:rPr>
              <a:t>signal</a:t>
            </a:r>
            <a:r>
              <a:rPr lang="en-US" spc="-5">
                <a:latin typeface="Trebuchet MS"/>
                <a:cs typeface="Trebuchet MS"/>
              </a:rPr>
              <a:t> </a:t>
            </a:r>
            <a:r>
              <a:rPr spc="-19">
                <a:latin typeface="Trebuchet MS"/>
                <a:cs typeface="Trebuchet MS"/>
              </a:rPr>
              <a:t>or</a:t>
            </a:r>
            <a:r>
              <a:rPr lang="en-US" spc="-19">
                <a:latin typeface="Trebuchet MS"/>
                <a:cs typeface="Trebuchet MS"/>
              </a:rPr>
              <a:t> </a:t>
            </a:r>
            <a:r>
              <a:rPr spc="-5">
                <a:latin typeface="Trebuchet MS"/>
                <a:cs typeface="Trebuchet MS"/>
              </a:rPr>
              <a:t>looking</a:t>
            </a:r>
            <a:r>
              <a:rPr lang="en-US" spc="-5">
                <a:latin typeface="Trebuchet MS"/>
                <a:cs typeface="Trebuchet MS"/>
              </a:rPr>
              <a:t> </a:t>
            </a:r>
            <a:r>
              <a:rPr lang="en-US">
                <a:latin typeface="Trebuchet MS"/>
                <a:cs typeface="Trebuchet MS"/>
              </a:rPr>
              <a:t>a</a:t>
            </a:r>
            <a:r>
              <a:rPr spc="-38">
                <a:latin typeface="Trebuchet MS"/>
                <a:cs typeface="Trebuchet MS"/>
              </a:rPr>
              <a:t>t</a:t>
            </a:r>
            <a:r>
              <a:rPr spc="-28">
                <a:latin typeface="Trebuchet MS"/>
                <a:cs typeface="Trebuchet MS"/>
              </a:rPr>
              <a:t> </a:t>
            </a:r>
            <a:r>
              <a:rPr spc="-42">
                <a:latin typeface="Trebuchet MS"/>
                <a:cs typeface="Trebuchet MS"/>
              </a:rPr>
              <a:t>traffic.</a:t>
            </a:r>
            <a:endParaRPr>
              <a:latin typeface="Trebuchet MS"/>
              <a:cs typeface="Trebuchet MS"/>
            </a:endParaRPr>
          </a:p>
        </p:txBody>
      </p:sp>
      <p:sp>
        <p:nvSpPr>
          <p:cNvPr id="13" name="Rectangle 12">
            <a:extLst>
              <a:ext uri="{FF2B5EF4-FFF2-40B4-BE49-F238E27FC236}">
                <a16:creationId xmlns:a16="http://schemas.microsoft.com/office/drawing/2014/main" id="{10E3F7BF-F14C-4895-BC22-CCD212552984}"/>
              </a:ext>
            </a:extLst>
          </p:cNvPr>
          <p:cNvSpPr/>
          <p:nvPr/>
        </p:nvSpPr>
        <p:spPr>
          <a:xfrm>
            <a:off x="371418" y="228600"/>
            <a:ext cx="3553345" cy="584775"/>
          </a:xfrm>
          <a:prstGeom prst="rect">
            <a:avLst/>
          </a:prstGeom>
        </p:spPr>
        <p:txBody>
          <a:bodyPr wrap="none">
            <a:spAutoFit/>
          </a:bodyPr>
          <a:lstStyle/>
          <a:p>
            <a:r>
              <a:rPr lang="en-US" sz="3200" b="1">
                <a:solidFill>
                  <a:srgbClr val="FF0000"/>
                </a:solidFill>
                <a:latin typeface="Calibri" panose="020F0502020204030204" pitchFamily="34" charset="0"/>
              </a:rPr>
              <a:t>Driving on the Road</a:t>
            </a:r>
          </a:p>
        </p:txBody>
      </p:sp>
    </p:spTree>
    <p:extLst>
      <p:ext uri="{BB962C8B-B14F-4D97-AF65-F5344CB8AC3E}">
        <p14:creationId xmlns:p14="http://schemas.microsoft.com/office/powerpoint/2010/main" val="7949302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08E4210-2DA8-4497-97FF-B8DA5BB75FC1}"/>
              </a:ext>
            </a:extLst>
          </p:cNvPr>
          <p:cNvSpPr/>
          <p:nvPr/>
        </p:nvSpPr>
        <p:spPr>
          <a:xfrm>
            <a:off x="0" y="2743200"/>
            <a:ext cx="9144000" cy="2308324"/>
          </a:xfrm>
          <a:prstGeom prst="rect">
            <a:avLst/>
          </a:prstGeom>
        </p:spPr>
        <p:txBody>
          <a:bodyPr wrap="square">
            <a:spAutoFit/>
          </a:bodyPr>
          <a:lstStyle/>
          <a:p>
            <a:pPr algn="ctr"/>
            <a:r>
              <a:rPr lang="en-US" sz="3200" b="1" u="sng">
                <a:solidFill>
                  <a:srgbClr val="FF0000"/>
                </a:solidFill>
                <a:latin typeface="Calibri" panose="020F0502020204030204" pitchFamily="34" charset="0"/>
              </a:rPr>
              <a:t>1.Know Your Vehicle</a:t>
            </a:r>
            <a:r>
              <a:rPr lang="en-US" sz="3200" b="1" u="sng">
                <a:solidFill>
                  <a:srgbClr val="FF0000"/>
                </a:solidFill>
              </a:rPr>
              <a:t> </a:t>
            </a:r>
            <a:endParaRPr lang="en-US" sz="3200" b="1">
              <a:solidFill>
                <a:srgbClr val="FF0000"/>
              </a:solidFill>
              <a:latin typeface="Calibri" panose="020F0502020204030204" pitchFamily="34" charset="0"/>
            </a:endParaRPr>
          </a:p>
          <a:p>
            <a:pPr marL="457200" indent="-457200" algn="ctr">
              <a:buFontTx/>
              <a:buChar char="-"/>
            </a:pPr>
            <a:endParaRPr lang="en-US" sz="2800">
              <a:solidFill>
                <a:srgbClr val="000000"/>
              </a:solidFill>
              <a:latin typeface="Calibri" panose="020F0502020204030204" pitchFamily="34" charset="0"/>
            </a:endParaRPr>
          </a:p>
          <a:p>
            <a:pPr algn="ctr"/>
            <a:r>
              <a:rPr lang="en-US" sz="2800">
                <a:solidFill>
                  <a:srgbClr val="000000"/>
                </a:solidFill>
                <a:latin typeface="Calibri" panose="020F0502020204030204" pitchFamily="34" charset="0"/>
              </a:rPr>
              <a:t>Simple introduction to automobile engines and their working and Parts </a:t>
            </a:r>
            <a:r>
              <a:rPr lang="en-US" sz="2800"/>
              <a:t> </a:t>
            </a:r>
          </a:p>
          <a:p>
            <a:endParaRPr lang="en-US" sz="2800"/>
          </a:p>
        </p:txBody>
      </p:sp>
    </p:spTree>
    <p:extLst>
      <p:ext uri="{BB962C8B-B14F-4D97-AF65-F5344CB8AC3E}">
        <p14:creationId xmlns:p14="http://schemas.microsoft.com/office/powerpoint/2010/main" val="13937974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p:nvPr/>
        </p:nvSpPr>
        <p:spPr>
          <a:xfrm>
            <a:off x="5791200" y="4752975"/>
            <a:ext cx="2743200" cy="1952625"/>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688" b="0" i="0" u="none" strike="noStrike" kern="1200" cap="none" spc="0" normalizeH="0" baseline="0" noProof="0">
              <a:ln>
                <a:noFill/>
              </a:ln>
              <a:solidFill>
                <a:srgbClr val="000000"/>
              </a:solidFill>
              <a:effectLst/>
              <a:uLnTx/>
              <a:uFillTx/>
              <a:latin typeface="Arial"/>
              <a:ea typeface="+mn-ea"/>
              <a:cs typeface="+mn-cs"/>
            </a:endParaRPr>
          </a:p>
        </p:txBody>
      </p:sp>
      <p:sp>
        <p:nvSpPr>
          <p:cNvPr id="12" name="object 12"/>
          <p:cNvSpPr txBox="1"/>
          <p:nvPr/>
        </p:nvSpPr>
        <p:spPr>
          <a:xfrm>
            <a:off x="76199" y="1219200"/>
            <a:ext cx="8998214" cy="3576716"/>
          </a:xfrm>
          <a:prstGeom prst="rect">
            <a:avLst/>
          </a:prstGeom>
        </p:spPr>
        <p:txBody>
          <a:bodyPr vert="horz" wrap="square" lIns="0" tIns="11906" rIns="0" bIns="0" rtlCol="0">
            <a:spAutoFit/>
          </a:bodyPr>
          <a:lstStyle/>
          <a:p>
            <a:pPr marL="11906" marR="4763" lvl="0" indent="0" algn="just" defTabSz="914400" rtl="0" eaLnBrk="1" fontAlgn="auto" latinLnBrk="0" hangingPunct="1">
              <a:lnSpc>
                <a:spcPct val="116700"/>
              </a:lnSpc>
              <a:spcBef>
                <a:spcPts val="94"/>
              </a:spcBef>
              <a:spcAft>
                <a:spcPts val="0"/>
              </a:spcAft>
              <a:buClrTx/>
              <a:buSzTx/>
              <a:buFontTx/>
              <a:buNone/>
              <a:tabLst/>
              <a:defRPr/>
            </a:pPr>
            <a:r>
              <a:rPr kumimoji="0" lang="en-US" sz="1800" b="1" i="0" u="none" strike="noStrike" kern="1200" cap="none" spc="-9" normalizeH="0" baseline="0" noProof="0">
                <a:ln>
                  <a:noFill/>
                </a:ln>
                <a:solidFill>
                  <a:srgbClr val="FF0000"/>
                </a:solidFill>
                <a:effectLst/>
                <a:uLnTx/>
                <a:uFillTx/>
                <a:latin typeface="Trebuchet MS"/>
                <a:ea typeface="+mn-ea"/>
                <a:cs typeface="Trebuchet MS"/>
              </a:rPr>
              <a:t>Cyclists, Cycle Rickshaws, Animal Drawn Vehicles – contd.</a:t>
            </a:r>
          </a:p>
          <a:p>
            <a:pPr marL="11311" marR="1676400" lvl="0" algn="just" defTabSz="914400" rtl="0" eaLnBrk="1" fontAlgn="auto" latinLnBrk="0" hangingPunct="1">
              <a:lnSpc>
                <a:spcPct val="116700"/>
              </a:lnSpc>
              <a:spcBef>
                <a:spcPts val="0"/>
              </a:spcBef>
              <a:spcAft>
                <a:spcPts val="0"/>
              </a:spcAft>
              <a:buClrTx/>
              <a:buSzTx/>
              <a:tabLst>
                <a:tab pos="200620" algn="l"/>
              </a:tabLst>
              <a:defRPr/>
            </a:pPr>
            <a:r>
              <a:rPr kumimoji="0" lang="en-US" sz="1800" b="0" i="0" u="none" strike="noStrike" kern="1200" cap="none" spc="-9" normalizeH="0" baseline="0" noProof="0">
                <a:ln>
                  <a:noFill/>
                </a:ln>
                <a:solidFill>
                  <a:srgbClr val="000000"/>
                </a:solidFill>
                <a:effectLst/>
                <a:uLnTx/>
                <a:uFillTx/>
                <a:latin typeface="Trebuchet MS"/>
                <a:ea typeface="+mn-ea"/>
                <a:cs typeface="Trebuchet MS"/>
              </a:rPr>
              <a:t>4. </a:t>
            </a:r>
            <a:r>
              <a:rPr kumimoji="0" sz="1800" b="0" i="0" u="none" strike="noStrike" kern="1200" cap="none" spc="-9" normalizeH="0" baseline="0" noProof="0">
                <a:ln>
                  <a:noFill/>
                </a:ln>
                <a:solidFill>
                  <a:srgbClr val="000000"/>
                </a:solidFill>
                <a:effectLst/>
                <a:uLnTx/>
                <a:uFillTx/>
                <a:latin typeface="Trebuchet MS"/>
                <a:ea typeface="+mn-ea"/>
                <a:cs typeface="Trebuchet MS"/>
              </a:rPr>
              <a:t>They </a:t>
            </a:r>
            <a:r>
              <a:rPr kumimoji="0" sz="1800" b="0" i="0" u="none" strike="noStrike" kern="1200" cap="none" spc="0" normalizeH="0" baseline="0" noProof="0">
                <a:ln>
                  <a:noFill/>
                </a:ln>
                <a:solidFill>
                  <a:srgbClr val="000000"/>
                </a:solidFill>
                <a:effectLst/>
                <a:uLnTx/>
                <a:uFillTx/>
                <a:latin typeface="Trebuchet MS"/>
                <a:ea typeface="+mn-ea"/>
                <a:cs typeface="Trebuchet MS"/>
              </a:rPr>
              <a:t>being </a:t>
            </a:r>
            <a:r>
              <a:rPr kumimoji="0" sz="1800" b="0" i="0" u="none" strike="noStrike" kern="1200" cap="none" spc="-5" normalizeH="0" baseline="0" noProof="0">
                <a:ln>
                  <a:noFill/>
                </a:ln>
                <a:solidFill>
                  <a:srgbClr val="000000"/>
                </a:solidFill>
                <a:effectLst/>
                <a:uLnTx/>
                <a:uFillTx/>
                <a:latin typeface="Trebuchet MS"/>
                <a:ea typeface="+mn-ea"/>
                <a:cs typeface="Trebuchet MS"/>
              </a:rPr>
              <a:t>very unstable </a:t>
            </a:r>
            <a:r>
              <a:rPr kumimoji="0" sz="1800" b="0" i="0" u="none" strike="noStrike" kern="1200" cap="none" spc="5" normalizeH="0" baseline="0" noProof="0">
                <a:ln>
                  <a:noFill/>
                </a:ln>
                <a:solidFill>
                  <a:srgbClr val="000000"/>
                </a:solidFill>
                <a:effectLst/>
                <a:uLnTx/>
                <a:uFillTx/>
                <a:latin typeface="Trebuchet MS"/>
                <a:ea typeface="+mn-ea"/>
                <a:cs typeface="Trebuchet MS"/>
              </a:rPr>
              <a:t>may </a:t>
            </a:r>
            <a:r>
              <a:rPr kumimoji="0" sz="1800" b="0" i="0" u="none" strike="noStrike" kern="1200" cap="none" spc="-52" normalizeH="0" baseline="0" noProof="0">
                <a:ln>
                  <a:noFill/>
                </a:ln>
                <a:solidFill>
                  <a:srgbClr val="000000"/>
                </a:solidFill>
                <a:effectLst/>
                <a:uLnTx/>
                <a:uFillTx/>
                <a:latin typeface="Trebuchet MS"/>
                <a:ea typeface="+mn-ea"/>
                <a:cs typeface="Trebuchet MS"/>
              </a:rPr>
              <a:t>fall </a:t>
            </a:r>
            <a:r>
              <a:rPr kumimoji="0" sz="1800" b="0" i="0" u="none" strike="noStrike" kern="1200" cap="none" spc="9" normalizeH="0" baseline="0" noProof="0">
                <a:ln>
                  <a:noFill/>
                </a:ln>
                <a:solidFill>
                  <a:srgbClr val="000000"/>
                </a:solidFill>
                <a:effectLst/>
                <a:uLnTx/>
                <a:uFillTx/>
                <a:latin typeface="Trebuchet MS"/>
                <a:ea typeface="+mn-ea"/>
                <a:cs typeface="Trebuchet MS"/>
              </a:rPr>
              <a:t>on </a:t>
            </a:r>
            <a:r>
              <a:rPr kumimoji="0" sz="1800" b="0" i="0" u="none" strike="noStrike" kern="1200" cap="none" spc="-5" normalizeH="0" baseline="0" noProof="0">
                <a:ln>
                  <a:noFill/>
                </a:ln>
                <a:solidFill>
                  <a:srgbClr val="000000"/>
                </a:solidFill>
                <a:effectLst/>
                <a:uLnTx/>
                <a:uFillTx/>
                <a:latin typeface="Trebuchet MS"/>
                <a:ea typeface="+mn-ea"/>
                <a:cs typeface="Trebuchet MS"/>
              </a:rPr>
              <a:t>bonnet </a:t>
            </a:r>
            <a:r>
              <a:rPr kumimoji="0" sz="1800" b="0" i="0" u="none" strike="noStrike" kern="1200" cap="none" spc="-9" normalizeH="0" baseline="0" noProof="0">
                <a:ln>
                  <a:noFill/>
                </a:ln>
                <a:solidFill>
                  <a:srgbClr val="000000"/>
                </a:solidFill>
                <a:effectLst/>
                <a:uLnTx/>
                <a:uFillTx/>
                <a:latin typeface="Trebuchet MS"/>
                <a:ea typeface="+mn-ea"/>
                <a:cs typeface="Trebuchet MS"/>
              </a:rPr>
              <a:t>of your </a:t>
            </a:r>
            <a:r>
              <a:rPr kumimoji="0" sz="1800" b="0" i="0" u="none" strike="noStrike" kern="1200" cap="none" spc="-23" normalizeH="0" baseline="0" noProof="0">
                <a:ln>
                  <a:noFill/>
                </a:ln>
                <a:solidFill>
                  <a:srgbClr val="000000"/>
                </a:solidFill>
                <a:effectLst/>
                <a:uLnTx/>
                <a:uFillTx/>
                <a:latin typeface="Trebuchet MS"/>
                <a:ea typeface="+mn-ea"/>
                <a:cs typeface="Trebuchet MS"/>
              </a:rPr>
              <a:t>car </a:t>
            </a:r>
            <a:r>
              <a:rPr kumimoji="0" sz="1800" b="0" i="0" u="none" strike="noStrike" kern="1200" cap="none" spc="47" normalizeH="0" baseline="0" noProof="0">
                <a:ln>
                  <a:noFill/>
                </a:ln>
                <a:solidFill>
                  <a:srgbClr val="000000"/>
                </a:solidFill>
                <a:effectLst/>
                <a:uLnTx/>
                <a:uFillTx/>
                <a:latin typeface="Trebuchet MS"/>
                <a:ea typeface="+mn-ea"/>
                <a:cs typeface="Trebuchet MS"/>
              </a:rPr>
              <a:t>so </a:t>
            </a:r>
            <a:r>
              <a:rPr kumimoji="0" sz="1800" b="0" i="0" u="none" strike="noStrike" kern="1200" cap="none" spc="-19" normalizeH="0" baseline="0" noProof="0">
                <a:ln>
                  <a:noFill/>
                </a:ln>
                <a:solidFill>
                  <a:srgbClr val="000000"/>
                </a:solidFill>
                <a:effectLst/>
                <a:uLnTx/>
                <a:uFillTx/>
                <a:latin typeface="Trebuchet MS"/>
                <a:ea typeface="+mn-ea"/>
                <a:cs typeface="Trebuchet MS"/>
              </a:rPr>
              <a:t>take </a:t>
            </a:r>
            <a:r>
              <a:rPr kumimoji="0" sz="1800" b="0" i="0" u="none" strike="noStrike" kern="1200" cap="none" spc="-14" normalizeH="0" baseline="0" noProof="0">
                <a:ln>
                  <a:noFill/>
                </a:ln>
                <a:solidFill>
                  <a:srgbClr val="000000"/>
                </a:solidFill>
                <a:effectLst/>
                <a:uLnTx/>
                <a:uFillTx/>
                <a:latin typeface="Trebuchet MS"/>
                <a:ea typeface="+mn-ea"/>
                <a:cs typeface="Trebuchet MS"/>
              </a:rPr>
              <a:t>care</a:t>
            </a:r>
            <a:r>
              <a:rPr kumimoji="0" lang="en-US" sz="1800" b="0" i="0" u="none" strike="noStrike" kern="1200" cap="none" spc="-14" normalizeH="0" noProof="0">
                <a:ln>
                  <a:noFill/>
                </a:ln>
                <a:solidFill>
                  <a:srgbClr val="000000"/>
                </a:solidFill>
                <a:effectLst/>
                <a:uLnTx/>
                <a:uFillTx/>
                <a:latin typeface="Trebuchet MS"/>
                <a:ea typeface="+mn-ea"/>
                <a:cs typeface="Trebuchet MS"/>
              </a:rPr>
              <a:t> </a:t>
            </a:r>
            <a:r>
              <a:rPr kumimoji="0" sz="1800" b="0" i="0" u="none" strike="noStrike" kern="1200" cap="none" spc="-19" normalizeH="0" baseline="0" noProof="0">
                <a:ln>
                  <a:noFill/>
                </a:ln>
                <a:solidFill>
                  <a:srgbClr val="000000"/>
                </a:solidFill>
                <a:effectLst/>
                <a:uLnTx/>
                <a:uFillTx/>
                <a:latin typeface="Trebuchet MS"/>
                <a:ea typeface="+mn-ea"/>
                <a:cs typeface="Trebuchet MS"/>
              </a:rPr>
              <a:t>to </a:t>
            </a:r>
            <a:r>
              <a:rPr kumimoji="0" sz="1800" b="0" i="0" u="none" strike="noStrike" kern="1200" cap="none" spc="-5" normalizeH="0" baseline="0" noProof="0">
                <a:ln>
                  <a:noFill/>
                </a:ln>
                <a:solidFill>
                  <a:srgbClr val="000000"/>
                </a:solidFill>
                <a:effectLst/>
                <a:uLnTx/>
                <a:uFillTx/>
                <a:latin typeface="Trebuchet MS"/>
                <a:ea typeface="+mn-ea"/>
                <a:cs typeface="Trebuchet MS"/>
              </a:rPr>
              <a:t>keep safe distance </a:t>
            </a:r>
            <a:r>
              <a:rPr kumimoji="0" sz="1800" b="0" i="0" u="none" strike="noStrike" kern="1200" cap="none" spc="23" normalizeH="0" baseline="0" noProof="0">
                <a:ln>
                  <a:noFill/>
                </a:ln>
                <a:solidFill>
                  <a:srgbClr val="000000"/>
                </a:solidFill>
                <a:effectLst/>
                <a:uLnTx/>
                <a:uFillTx/>
                <a:latin typeface="Trebuchet MS"/>
                <a:ea typeface="+mn-ea"/>
                <a:cs typeface="Trebuchet MS"/>
              </a:rPr>
              <a:t>when  </a:t>
            </a:r>
            <a:r>
              <a:rPr kumimoji="0" sz="1800" b="0" i="0" u="none" strike="noStrike" kern="1200" cap="none" spc="-14" normalizeH="0" baseline="0" noProof="0">
                <a:ln>
                  <a:noFill/>
                </a:ln>
                <a:solidFill>
                  <a:srgbClr val="000000"/>
                </a:solidFill>
                <a:effectLst/>
                <a:uLnTx/>
                <a:uFillTx/>
                <a:latin typeface="Trebuchet MS"/>
                <a:ea typeface="+mn-ea"/>
                <a:cs typeface="Trebuchet MS"/>
              </a:rPr>
              <a:t>overtaking</a:t>
            </a:r>
            <a:r>
              <a:rPr kumimoji="0" sz="1800" b="0" i="0" u="none" strike="noStrike" kern="1200" cap="none" spc="-28" normalizeH="0" baseline="0" noProof="0">
                <a:ln>
                  <a:noFill/>
                </a:ln>
                <a:solidFill>
                  <a:srgbClr val="000000"/>
                </a:solidFill>
                <a:effectLst/>
                <a:uLnTx/>
                <a:uFillTx/>
                <a:latin typeface="Trebuchet MS"/>
                <a:ea typeface="+mn-ea"/>
                <a:cs typeface="Trebuchet MS"/>
              </a:rPr>
              <a:t> </a:t>
            </a:r>
            <a:r>
              <a:rPr kumimoji="0" sz="1800" b="0" i="0" u="none" strike="noStrike" kern="1200" cap="none" spc="-14" normalizeH="0" baseline="0" noProof="0">
                <a:ln>
                  <a:noFill/>
                </a:ln>
                <a:solidFill>
                  <a:srgbClr val="000000"/>
                </a:solidFill>
                <a:effectLst/>
                <a:uLnTx/>
                <a:uFillTx/>
                <a:latin typeface="Trebuchet MS"/>
                <a:ea typeface="+mn-ea"/>
                <a:cs typeface="Trebuchet MS"/>
              </a:rPr>
              <a:t>them.</a:t>
            </a:r>
            <a:endParaRPr lang="en-US" noProof="0">
              <a:solidFill>
                <a:srgbClr val="000000"/>
              </a:solidFill>
              <a:latin typeface="Trebuchet MS"/>
              <a:cs typeface="Trebuchet MS"/>
            </a:endParaRPr>
          </a:p>
          <a:p>
            <a:pPr marL="11311" marR="1676400" lvl="0" algn="just" defTabSz="914400" rtl="0" eaLnBrk="1" fontAlgn="auto" latinLnBrk="0" hangingPunct="1">
              <a:lnSpc>
                <a:spcPct val="116700"/>
              </a:lnSpc>
              <a:spcBef>
                <a:spcPts val="0"/>
              </a:spcBef>
              <a:spcAft>
                <a:spcPts val="0"/>
              </a:spcAft>
              <a:buClrTx/>
              <a:buSzTx/>
              <a:tabLst>
                <a:tab pos="200620" algn="l"/>
              </a:tabLst>
              <a:defRPr/>
            </a:pPr>
            <a:r>
              <a:rPr kumimoji="0" lang="en-US" sz="1800" b="0" i="0" u="none" strike="noStrike" kern="1200" cap="none" spc="66" normalizeH="0" baseline="0">
                <a:ln>
                  <a:noFill/>
                </a:ln>
                <a:solidFill>
                  <a:srgbClr val="000000"/>
                </a:solidFill>
                <a:effectLst/>
                <a:uLnTx/>
                <a:uFillTx/>
                <a:latin typeface="Trebuchet MS"/>
                <a:ea typeface="+mn-ea"/>
                <a:cs typeface="Trebuchet MS"/>
              </a:rPr>
              <a:t>5.</a:t>
            </a:r>
            <a:r>
              <a:rPr kumimoji="0" lang="en-US" sz="1800" b="0" i="0" u="none" strike="noStrike" kern="1200" cap="none" spc="66" normalizeH="0">
                <a:ln>
                  <a:noFill/>
                </a:ln>
                <a:solidFill>
                  <a:srgbClr val="000000"/>
                </a:solidFill>
                <a:effectLst/>
                <a:uLnTx/>
                <a:uFillTx/>
                <a:latin typeface="Trebuchet MS"/>
                <a:ea typeface="+mn-ea"/>
                <a:cs typeface="Trebuchet MS"/>
              </a:rPr>
              <a:t> </a:t>
            </a:r>
            <a:r>
              <a:rPr kumimoji="0" sz="1800" b="0" i="0" u="none" strike="noStrike" kern="1200" cap="none" spc="66" normalizeH="0" baseline="0" noProof="0">
                <a:ln>
                  <a:noFill/>
                </a:ln>
                <a:solidFill>
                  <a:srgbClr val="000000"/>
                </a:solidFill>
                <a:effectLst/>
                <a:uLnTx/>
                <a:uFillTx/>
                <a:latin typeface="Trebuchet MS"/>
                <a:ea typeface="+mn-ea"/>
                <a:cs typeface="Trebuchet MS"/>
              </a:rPr>
              <a:t>As </a:t>
            </a:r>
            <a:r>
              <a:rPr kumimoji="0" sz="1800" b="0" i="0" u="none" strike="noStrike" kern="1200" cap="none" spc="-14" normalizeH="0" baseline="0" noProof="0">
                <a:ln>
                  <a:noFill/>
                </a:ln>
                <a:solidFill>
                  <a:srgbClr val="000000"/>
                </a:solidFill>
                <a:effectLst/>
                <a:uLnTx/>
                <a:uFillTx/>
                <a:latin typeface="Trebuchet MS"/>
                <a:ea typeface="+mn-ea"/>
                <a:cs typeface="Trebuchet MS"/>
              </a:rPr>
              <a:t>normally </a:t>
            </a:r>
            <a:r>
              <a:rPr kumimoji="0" sz="1800" b="0" i="0" u="none" strike="noStrike" kern="1200" cap="none" spc="-5" normalizeH="0" baseline="0" noProof="0">
                <a:ln>
                  <a:noFill/>
                </a:ln>
                <a:solidFill>
                  <a:srgbClr val="000000"/>
                </a:solidFill>
                <a:effectLst/>
                <a:uLnTx/>
                <a:uFillTx/>
                <a:latin typeface="Trebuchet MS"/>
                <a:ea typeface="+mn-ea"/>
                <a:cs typeface="Trebuchet MS"/>
              </a:rPr>
              <a:t>cyclists </a:t>
            </a:r>
            <a:r>
              <a:rPr kumimoji="0" sz="1800" b="0" i="0" u="none" strike="noStrike" kern="1200" cap="none" spc="-28" normalizeH="0" baseline="0" noProof="0">
                <a:ln>
                  <a:noFill/>
                </a:ln>
                <a:solidFill>
                  <a:srgbClr val="000000"/>
                </a:solidFill>
                <a:effectLst/>
                <a:uLnTx/>
                <a:uFillTx/>
                <a:latin typeface="Trebuchet MS"/>
                <a:ea typeface="+mn-ea"/>
                <a:cs typeface="Trebuchet MS"/>
              </a:rPr>
              <a:t>will </a:t>
            </a:r>
            <a:r>
              <a:rPr kumimoji="0" sz="1800" b="0" i="0" u="none" strike="noStrike" kern="1200" cap="none" spc="-9" normalizeH="0" baseline="0" noProof="0">
                <a:ln>
                  <a:noFill/>
                </a:ln>
                <a:solidFill>
                  <a:srgbClr val="000000"/>
                </a:solidFill>
                <a:effectLst/>
                <a:uLnTx/>
                <a:uFillTx/>
                <a:latin typeface="Trebuchet MS"/>
                <a:ea typeface="+mn-ea"/>
                <a:cs typeface="Trebuchet MS"/>
              </a:rPr>
              <a:t>remain </a:t>
            </a:r>
            <a:r>
              <a:rPr kumimoji="0" sz="1800" b="0" i="0" u="none" strike="noStrike" kern="1200" cap="none" spc="9" normalizeH="0" baseline="0" noProof="0">
                <a:ln>
                  <a:noFill/>
                </a:ln>
                <a:solidFill>
                  <a:srgbClr val="000000"/>
                </a:solidFill>
                <a:effectLst/>
                <a:uLnTx/>
                <a:uFillTx/>
                <a:latin typeface="Trebuchet MS"/>
                <a:ea typeface="+mn-ea"/>
                <a:cs typeface="Trebuchet MS"/>
              </a:rPr>
              <a:t>on </a:t>
            </a:r>
            <a:r>
              <a:rPr kumimoji="0" sz="1800" b="0" i="0" u="none" strike="noStrike" kern="1200" cap="none" spc="-14" normalizeH="0" baseline="0" noProof="0">
                <a:ln>
                  <a:noFill/>
                </a:ln>
                <a:solidFill>
                  <a:srgbClr val="000000"/>
                </a:solidFill>
                <a:effectLst/>
                <a:uLnTx/>
                <a:uFillTx/>
                <a:latin typeface="Trebuchet MS"/>
                <a:ea typeface="+mn-ea"/>
                <a:cs typeface="Trebuchet MS"/>
              </a:rPr>
              <a:t>the </a:t>
            </a:r>
            <a:r>
              <a:rPr kumimoji="0" sz="1800" b="0" i="0" u="none" strike="noStrike" kern="1200" cap="none" spc="-47" normalizeH="0" baseline="0" noProof="0">
                <a:ln>
                  <a:noFill/>
                </a:ln>
                <a:solidFill>
                  <a:srgbClr val="000000"/>
                </a:solidFill>
                <a:effectLst/>
                <a:uLnTx/>
                <a:uFillTx/>
                <a:latin typeface="Trebuchet MS"/>
                <a:ea typeface="+mn-ea"/>
                <a:cs typeface="Trebuchet MS"/>
              </a:rPr>
              <a:t>left </a:t>
            </a:r>
            <a:r>
              <a:rPr kumimoji="0" sz="1800" b="0" i="0" u="none" strike="noStrike" kern="1200" cap="none" spc="19" normalizeH="0" baseline="0" noProof="0">
                <a:ln>
                  <a:noFill/>
                </a:ln>
                <a:solidFill>
                  <a:srgbClr val="000000"/>
                </a:solidFill>
                <a:effectLst/>
                <a:uLnTx/>
                <a:uFillTx/>
                <a:latin typeface="Trebuchet MS"/>
                <a:ea typeface="+mn-ea"/>
                <a:cs typeface="Trebuchet MS"/>
              </a:rPr>
              <a:t>most </a:t>
            </a:r>
            <a:r>
              <a:rPr kumimoji="0" sz="1800" b="0" i="0" u="none" strike="noStrike" kern="1200" cap="none" spc="-33" normalizeH="0" baseline="0" noProof="0">
                <a:ln>
                  <a:noFill/>
                </a:ln>
                <a:solidFill>
                  <a:srgbClr val="000000"/>
                </a:solidFill>
                <a:effectLst/>
                <a:uLnTx/>
                <a:uFillTx/>
                <a:latin typeface="Trebuchet MS"/>
                <a:ea typeface="+mn-ea"/>
                <a:cs typeface="Trebuchet MS"/>
              </a:rPr>
              <a:t>lane, </a:t>
            </a:r>
            <a:r>
              <a:rPr kumimoji="0" sz="1800" b="0" i="0" u="none" strike="noStrike" kern="1200" cap="none" spc="0" normalizeH="0" baseline="0" noProof="0">
                <a:ln>
                  <a:noFill/>
                </a:ln>
                <a:solidFill>
                  <a:srgbClr val="000000"/>
                </a:solidFill>
                <a:effectLst/>
                <a:uLnTx/>
                <a:uFillTx/>
                <a:latin typeface="Trebuchet MS"/>
                <a:ea typeface="+mn-ea"/>
                <a:cs typeface="Trebuchet MS"/>
              </a:rPr>
              <a:t>you </a:t>
            </a:r>
            <a:r>
              <a:rPr kumimoji="0" sz="1800" b="0" i="0" u="none" strike="noStrike" kern="1200" cap="none" spc="-9" normalizeH="0" baseline="0" noProof="0">
                <a:ln>
                  <a:noFill/>
                </a:ln>
                <a:solidFill>
                  <a:srgbClr val="000000"/>
                </a:solidFill>
                <a:effectLst/>
                <a:uLnTx/>
                <a:uFillTx/>
                <a:latin typeface="Trebuchet MS"/>
                <a:ea typeface="+mn-ea"/>
                <a:cs typeface="Trebuchet MS"/>
              </a:rPr>
              <a:t>have </a:t>
            </a:r>
            <a:r>
              <a:rPr kumimoji="0" sz="1800" b="0" i="0" u="none" strike="noStrike" kern="1200" cap="none" spc="-19" normalizeH="0" baseline="0" noProof="0">
                <a:ln>
                  <a:noFill/>
                </a:ln>
                <a:solidFill>
                  <a:srgbClr val="000000"/>
                </a:solidFill>
                <a:effectLst/>
                <a:uLnTx/>
                <a:uFillTx/>
                <a:latin typeface="Trebuchet MS"/>
                <a:ea typeface="+mn-ea"/>
                <a:cs typeface="Trebuchet MS"/>
              </a:rPr>
              <a:t>to </a:t>
            </a:r>
            <a:r>
              <a:rPr kumimoji="0" sz="1800" b="0" i="0" u="none" strike="noStrike" kern="1200" cap="none" spc="0" normalizeH="0" baseline="0" noProof="0">
                <a:ln>
                  <a:noFill/>
                </a:ln>
                <a:solidFill>
                  <a:srgbClr val="000000"/>
                </a:solidFill>
                <a:effectLst/>
                <a:uLnTx/>
                <a:uFillTx/>
                <a:latin typeface="Trebuchet MS"/>
                <a:ea typeface="+mn-ea"/>
                <a:cs typeface="Trebuchet MS"/>
              </a:rPr>
              <a:t>be  </a:t>
            </a:r>
            <a:r>
              <a:rPr kumimoji="0" sz="1800" b="0" i="0" u="none" strike="noStrike" kern="1200" cap="none" spc="-23" normalizeH="0" baseline="0" noProof="0">
                <a:ln>
                  <a:noFill/>
                </a:ln>
                <a:solidFill>
                  <a:srgbClr val="000000"/>
                </a:solidFill>
                <a:effectLst/>
                <a:uLnTx/>
                <a:uFillTx/>
                <a:latin typeface="Trebuchet MS"/>
                <a:ea typeface="+mn-ea"/>
                <a:cs typeface="Trebuchet MS"/>
              </a:rPr>
              <a:t>careful </a:t>
            </a:r>
            <a:r>
              <a:rPr kumimoji="0" sz="1800" b="0" i="0" u="none" strike="noStrike" kern="1200" cap="none" spc="-5" normalizeH="0" baseline="0" noProof="0">
                <a:ln>
                  <a:noFill/>
                </a:ln>
                <a:solidFill>
                  <a:srgbClr val="000000"/>
                </a:solidFill>
                <a:effectLst/>
                <a:uLnTx/>
                <a:uFillTx/>
                <a:latin typeface="Trebuchet MS"/>
                <a:ea typeface="+mn-ea"/>
                <a:cs typeface="Trebuchet MS"/>
              </a:rPr>
              <a:t>while </a:t>
            </a:r>
            <a:r>
              <a:rPr kumimoji="0" sz="1800" b="0" i="0" u="none" strike="noStrike" kern="1200" cap="none" spc="-9" normalizeH="0" baseline="0" noProof="0">
                <a:ln>
                  <a:noFill/>
                </a:ln>
                <a:solidFill>
                  <a:srgbClr val="000000"/>
                </a:solidFill>
                <a:effectLst/>
                <a:uLnTx/>
                <a:uFillTx/>
                <a:latin typeface="Trebuchet MS"/>
                <a:ea typeface="+mn-ea"/>
                <a:cs typeface="Trebuchet MS"/>
              </a:rPr>
              <a:t>negotiating </a:t>
            </a:r>
            <a:r>
              <a:rPr kumimoji="0" sz="1800" b="0" i="0" u="none" strike="noStrike" kern="1200" cap="none" spc="-23" normalizeH="0" baseline="0" noProof="0">
                <a:ln>
                  <a:noFill/>
                </a:ln>
                <a:solidFill>
                  <a:srgbClr val="000000"/>
                </a:solidFill>
                <a:effectLst/>
                <a:uLnTx/>
                <a:uFillTx/>
                <a:latin typeface="Trebuchet MS"/>
                <a:ea typeface="+mn-ea"/>
                <a:cs typeface="Trebuchet MS"/>
              </a:rPr>
              <a:t>a </a:t>
            </a:r>
            <a:r>
              <a:rPr kumimoji="0" sz="1800" b="0" i="0" u="none" strike="noStrike" kern="1200" cap="none" spc="-47" normalizeH="0" baseline="0" noProof="0">
                <a:ln>
                  <a:noFill/>
                </a:ln>
                <a:solidFill>
                  <a:srgbClr val="000000"/>
                </a:solidFill>
                <a:effectLst/>
                <a:uLnTx/>
                <a:uFillTx/>
                <a:latin typeface="Trebuchet MS"/>
                <a:ea typeface="+mn-ea"/>
                <a:cs typeface="Trebuchet MS"/>
              </a:rPr>
              <a:t>left </a:t>
            </a:r>
            <a:r>
              <a:rPr kumimoji="0" sz="1800" b="0" i="0" u="none" strike="noStrike" kern="1200" cap="none" spc="-38" normalizeH="0" baseline="0" noProof="0">
                <a:ln>
                  <a:noFill/>
                </a:ln>
                <a:solidFill>
                  <a:srgbClr val="000000"/>
                </a:solidFill>
                <a:effectLst/>
                <a:uLnTx/>
                <a:uFillTx/>
                <a:latin typeface="Trebuchet MS"/>
                <a:ea typeface="+mn-ea"/>
                <a:cs typeface="Trebuchet MS"/>
              </a:rPr>
              <a:t>turn. </a:t>
            </a:r>
            <a:r>
              <a:rPr kumimoji="0" sz="1800" b="0" i="0" u="none" strike="noStrike" kern="1200" cap="none" spc="-23" normalizeH="0" baseline="0" noProof="0">
                <a:ln>
                  <a:noFill/>
                </a:ln>
                <a:solidFill>
                  <a:srgbClr val="000000"/>
                </a:solidFill>
                <a:effectLst/>
                <a:uLnTx/>
                <a:uFillTx/>
                <a:latin typeface="Trebuchet MS"/>
                <a:ea typeface="+mn-ea"/>
                <a:cs typeface="Trebuchet MS"/>
              </a:rPr>
              <a:t>You </a:t>
            </a:r>
            <a:r>
              <a:rPr kumimoji="0" sz="1800" b="0" i="0" u="none" strike="noStrike" kern="1200" cap="none" spc="5" normalizeH="0" baseline="0" noProof="0">
                <a:ln>
                  <a:noFill/>
                </a:ln>
                <a:solidFill>
                  <a:srgbClr val="000000"/>
                </a:solidFill>
                <a:effectLst/>
                <a:uLnTx/>
                <a:uFillTx/>
                <a:latin typeface="Trebuchet MS"/>
                <a:ea typeface="+mn-ea"/>
                <a:cs typeface="Trebuchet MS"/>
              </a:rPr>
              <a:t>may </a:t>
            </a:r>
            <a:r>
              <a:rPr kumimoji="0" sz="1800" b="0" i="0" u="none" strike="noStrike" kern="1200" cap="none" spc="0" normalizeH="0" baseline="0" noProof="0">
                <a:ln>
                  <a:noFill/>
                </a:ln>
                <a:solidFill>
                  <a:srgbClr val="000000"/>
                </a:solidFill>
                <a:effectLst/>
                <a:uLnTx/>
                <a:uFillTx/>
                <a:latin typeface="Trebuchet MS"/>
                <a:ea typeface="+mn-ea"/>
                <a:cs typeface="Trebuchet MS"/>
              </a:rPr>
              <a:t>misjudge </a:t>
            </a:r>
            <a:r>
              <a:rPr kumimoji="0" sz="1800" b="0" i="0" u="none" strike="noStrike" kern="1200" cap="none" spc="-14" normalizeH="0" baseline="0" noProof="0">
                <a:ln>
                  <a:noFill/>
                </a:ln>
                <a:solidFill>
                  <a:srgbClr val="000000"/>
                </a:solidFill>
                <a:effectLst/>
                <a:uLnTx/>
                <a:uFillTx/>
                <a:latin typeface="Trebuchet MS"/>
                <a:ea typeface="+mn-ea"/>
                <a:cs typeface="Trebuchet MS"/>
              </a:rPr>
              <a:t>time taken </a:t>
            </a:r>
            <a:r>
              <a:rPr kumimoji="0" sz="1800" b="0" i="0" u="none" strike="noStrike" kern="1200" cap="none" spc="-19" normalizeH="0" baseline="0" noProof="0">
                <a:ln>
                  <a:noFill/>
                </a:ln>
                <a:solidFill>
                  <a:srgbClr val="000000"/>
                </a:solidFill>
                <a:effectLst/>
                <a:uLnTx/>
                <a:uFillTx/>
                <a:latin typeface="Trebuchet MS"/>
                <a:ea typeface="+mn-ea"/>
                <a:cs typeface="Trebuchet MS"/>
              </a:rPr>
              <a:t>to  </a:t>
            </a:r>
            <a:r>
              <a:rPr kumimoji="0" sz="1800" b="0" i="0" u="none" strike="noStrike" kern="1200" cap="none" spc="19" normalizeH="0" baseline="0" noProof="0">
                <a:ln>
                  <a:noFill/>
                </a:ln>
                <a:solidFill>
                  <a:srgbClr val="000000"/>
                </a:solidFill>
                <a:effectLst/>
                <a:uLnTx/>
                <a:uFillTx/>
                <a:latin typeface="Trebuchet MS"/>
                <a:ea typeface="+mn-ea"/>
                <a:cs typeface="Trebuchet MS"/>
              </a:rPr>
              <a:t>slowdown </a:t>
            </a:r>
            <a:r>
              <a:rPr kumimoji="0" sz="1800" b="0" i="0" u="none" strike="noStrike" kern="1200" cap="none" spc="-9" normalizeH="0" baseline="0" noProof="0">
                <a:ln>
                  <a:noFill/>
                </a:ln>
                <a:solidFill>
                  <a:srgbClr val="000000"/>
                </a:solidFill>
                <a:effectLst/>
                <a:uLnTx/>
                <a:uFillTx/>
                <a:latin typeface="Trebuchet MS"/>
                <a:ea typeface="+mn-ea"/>
                <a:cs typeface="Trebuchet MS"/>
              </a:rPr>
              <a:t>and </a:t>
            </a:r>
            <a:r>
              <a:rPr kumimoji="0" sz="1800" b="0" i="0" u="none" strike="noStrike" kern="1200" cap="none" spc="-14" normalizeH="0" baseline="0" noProof="0">
                <a:ln>
                  <a:noFill/>
                </a:ln>
                <a:solidFill>
                  <a:srgbClr val="000000"/>
                </a:solidFill>
                <a:effectLst/>
                <a:uLnTx/>
                <a:uFillTx/>
                <a:latin typeface="Trebuchet MS"/>
                <a:ea typeface="+mn-ea"/>
                <a:cs typeface="Trebuchet MS"/>
              </a:rPr>
              <a:t>they </a:t>
            </a:r>
            <a:r>
              <a:rPr kumimoji="0" sz="1800" b="0" i="0" u="none" strike="noStrike" kern="1200" cap="none" spc="5" normalizeH="0" baseline="0" noProof="0">
                <a:ln>
                  <a:noFill/>
                </a:ln>
                <a:solidFill>
                  <a:srgbClr val="000000"/>
                </a:solidFill>
                <a:effectLst/>
                <a:uLnTx/>
                <a:uFillTx/>
                <a:latin typeface="Trebuchet MS"/>
                <a:ea typeface="+mn-ea"/>
                <a:cs typeface="Trebuchet MS"/>
              </a:rPr>
              <a:t>may </a:t>
            </a:r>
            <a:r>
              <a:rPr kumimoji="0" sz="1800" b="0" i="0" u="none" strike="noStrike" kern="1200" cap="none" spc="-23" normalizeH="0" baseline="0" noProof="0">
                <a:ln>
                  <a:noFill/>
                </a:ln>
                <a:solidFill>
                  <a:srgbClr val="000000"/>
                </a:solidFill>
                <a:effectLst/>
                <a:uLnTx/>
                <a:uFillTx/>
                <a:latin typeface="Trebuchet MS"/>
                <a:ea typeface="+mn-ea"/>
                <a:cs typeface="Trebuchet MS"/>
              </a:rPr>
              <a:t>collide </a:t>
            </a:r>
            <a:r>
              <a:rPr kumimoji="0" sz="1800" b="0" i="0" u="none" strike="noStrike" kern="1200" cap="none" spc="-9" normalizeH="0" baseline="0" noProof="0">
                <a:ln>
                  <a:noFill/>
                </a:ln>
                <a:solidFill>
                  <a:srgbClr val="000000"/>
                </a:solidFill>
                <a:effectLst/>
                <a:uLnTx/>
                <a:uFillTx/>
                <a:latin typeface="Trebuchet MS"/>
                <a:ea typeface="+mn-ea"/>
                <a:cs typeface="Trebuchet MS"/>
              </a:rPr>
              <a:t>with </a:t>
            </a:r>
            <a:r>
              <a:rPr kumimoji="0" sz="1800" b="0" i="0" u="none" strike="noStrike" kern="1200" cap="none" spc="-19" normalizeH="0" baseline="0" noProof="0">
                <a:ln>
                  <a:noFill/>
                </a:ln>
                <a:solidFill>
                  <a:srgbClr val="000000"/>
                </a:solidFill>
                <a:effectLst/>
                <a:uLnTx/>
                <a:uFillTx/>
                <a:latin typeface="Trebuchet MS"/>
                <a:ea typeface="+mn-ea"/>
                <a:cs typeface="Trebuchet MS"/>
              </a:rPr>
              <a:t>you. </a:t>
            </a:r>
            <a:r>
              <a:rPr kumimoji="0" sz="1800" b="0" i="0" u="none" strike="noStrike" kern="1200" cap="none" spc="52" normalizeH="0" baseline="0" noProof="0">
                <a:ln>
                  <a:noFill/>
                </a:ln>
                <a:solidFill>
                  <a:srgbClr val="000000"/>
                </a:solidFill>
                <a:effectLst/>
                <a:uLnTx/>
                <a:uFillTx/>
                <a:latin typeface="Trebuchet MS"/>
                <a:ea typeface="+mn-ea"/>
                <a:cs typeface="Trebuchet MS"/>
              </a:rPr>
              <a:t>Do </a:t>
            </a:r>
            <a:r>
              <a:rPr kumimoji="0" sz="1800" b="0" i="0" u="none" strike="noStrike" kern="1200" cap="none" spc="-14" normalizeH="0" baseline="0" noProof="0">
                <a:ln>
                  <a:noFill/>
                </a:ln>
                <a:solidFill>
                  <a:srgbClr val="000000"/>
                </a:solidFill>
                <a:effectLst/>
                <a:uLnTx/>
                <a:uFillTx/>
                <a:latin typeface="Trebuchet MS"/>
                <a:ea typeface="+mn-ea"/>
                <a:cs typeface="Trebuchet MS"/>
              </a:rPr>
              <a:t>not </a:t>
            </a:r>
            <a:r>
              <a:rPr kumimoji="0" sz="1800" b="0" i="0" u="none" strike="noStrike" kern="1200" cap="none" spc="-19" normalizeH="0" baseline="0" noProof="0">
                <a:ln>
                  <a:noFill/>
                </a:ln>
                <a:solidFill>
                  <a:srgbClr val="000000"/>
                </a:solidFill>
                <a:effectLst/>
                <a:uLnTx/>
                <a:uFillTx/>
                <a:latin typeface="Trebuchet MS"/>
                <a:ea typeface="+mn-ea"/>
                <a:cs typeface="Trebuchet MS"/>
              </a:rPr>
              <a:t>overtake </a:t>
            </a:r>
            <a:r>
              <a:rPr kumimoji="0" sz="1800" b="0" i="0" u="none" strike="noStrike" kern="1200" cap="none" spc="0" normalizeH="0" baseline="0" noProof="0">
                <a:ln>
                  <a:noFill/>
                </a:ln>
                <a:solidFill>
                  <a:srgbClr val="000000"/>
                </a:solidFill>
                <a:effectLst/>
                <a:uLnTx/>
                <a:uFillTx/>
                <a:latin typeface="Trebuchet MS"/>
                <a:ea typeface="+mn-ea"/>
                <a:cs typeface="Trebuchet MS"/>
              </a:rPr>
              <a:t>them</a:t>
            </a:r>
            <a:r>
              <a:rPr kumimoji="0" sz="1800" b="0" i="0" u="none" strike="noStrike" kern="1200" cap="none" spc="-98" normalizeH="0" baseline="0" noProof="0">
                <a:ln>
                  <a:noFill/>
                </a:ln>
                <a:solidFill>
                  <a:srgbClr val="000000"/>
                </a:solidFill>
                <a:effectLst/>
                <a:uLnTx/>
                <a:uFillTx/>
                <a:latin typeface="Trebuchet MS"/>
                <a:ea typeface="+mn-ea"/>
                <a:cs typeface="Trebuchet MS"/>
              </a:rPr>
              <a:t> </a:t>
            </a:r>
            <a:r>
              <a:rPr kumimoji="0" sz="1800" b="0" i="0" u="none" strike="noStrike" kern="1200" cap="none" spc="-5" normalizeH="0" baseline="0" noProof="0">
                <a:ln>
                  <a:noFill/>
                </a:ln>
                <a:solidFill>
                  <a:srgbClr val="000000"/>
                </a:solidFill>
                <a:effectLst/>
                <a:uLnTx/>
                <a:uFillTx/>
                <a:latin typeface="Trebuchet MS"/>
                <a:ea typeface="+mn-ea"/>
                <a:cs typeface="Trebuchet MS"/>
              </a:rPr>
              <a:t>while  </a:t>
            </a:r>
            <a:r>
              <a:rPr kumimoji="0" sz="1800" b="0" i="0" u="none" strike="noStrike" kern="1200" cap="none" spc="-14" normalizeH="0" baseline="0" noProof="0">
                <a:ln>
                  <a:noFill/>
                </a:ln>
                <a:solidFill>
                  <a:srgbClr val="000000"/>
                </a:solidFill>
                <a:effectLst/>
                <a:uLnTx/>
                <a:uFillTx/>
                <a:latin typeface="Trebuchet MS"/>
                <a:ea typeface="+mn-ea"/>
                <a:cs typeface="Trebuchet MS"/>
              </a:rPr>
              <a:t>taking </a:t>
            </a:r>
            <a:r>
              <a:rPr kumimoji="0" sz="1800" b="0" i="0" u="none" strike="noStrike" kern="1200" cap="none" spc="-47" normalizeH="0" baseline="0" noProof="0">
                <a:ln>
                  <a:noFill/>
                </a:ln>
                <a:solidFill>
                  <a:srgbClr val="000000"/>
                </a:solidFill>
                <a:effectLst/>
                <a:uLnTx/>
                <a:uFillTx/>
                <a:latin typeface="Trebuchet MS"/>
                <a:ea typeface="+mn-ea"/>
                <a:cs typeface="Trebuchet MS"/>
              </a:rPr>
              <a:t>left </a:t>
            </a:r>
            <a:r>
              <a:rPr kumimoji="0" sz="1800" b="0" i="0" u="none" strike="noStrike" kern="1200" cap="none" spc="-38" normalizeH="0" baseline="0" noProof="0">
                <a:ln>
                  <a:noFill/>
                </a:ln>
                <a:solidFill>
                  <a:srgbClr val="000000"/>
                </a:solidFill>
                <a:effectLst/>
                <a:uLnTx/>
                <a:uFillTx/>
                <a:latin typeface="Trebuchet MS"/>
                <a:ea typeface="+mn-ea"/>
                <a:cs typeface="Trebuchet MS"/>
              </a:rPr>
              <a:t>turn, let </a:t>
            </a:r>
            <a:r>
              <a:rPr kumimoji="0" sz="1800" b="0" i="0" u="none" strike="noStrike" kern="1200" cap="none" spc="0" normalizeH="0" baseline="0" noProof="0">
                <a:ln>
                  <a:noFill/>
                </a:ln>
                <a:solidFill>
                  <a:srgbClr val="000000"/>
                </a:solidFill>
                <a:effectLst/>
                <a:uLnTx/>
                <a:uFillTx/>
                <a:latin typeface="Trebuchet MS"/>
                <a:ea typeface="+mn-ea"/>
                <a:cs typeface="Trebuchet MS"/>
              </a:rPr>
              <a:t>them </a:t>
            </a:r>
            <a:r>
              <a:rPr kumimoji="0" sz="1800" b="0" i="0" u="none" strike="noStrike" kern="1200" cap="none" spc="33" normalizeH="0" baseline="0" noProof="0">
                <a:ln>
                  <a:noFill/>
                </a:ln>
                <a:solidFill>
                  <a:srgbClr val="000000"/>
                </a:solidFill>
                <a:effectLst/>
                <a:uLnTx/>
                <a:uFillTx/>
                <a:latin typeface="Trebuchet MS"/>
                <a:ea typeface="+mn-ea"/>
                <a:cs typeface="Trebuchet MS"/>
              </a:rPr>
              <a:t>pass</a:t>
            </a:r>
            <a:r>
              <a:rPr kumimoji="0" sz="1800" b="0" i="0" u="none" strike="noStrike" kern="1200" cap="none" spc="-9" normalizeH="0" baseline="0" noProof="0">
                <a:ln>
                  <a:noFill/>
                </a:ln>
                <a:solidFill>
                  <a:srgbClr val="000000"/>
                </a:solidFill>
                <a:effectLst/>
                <a:uLnTx/>
                <a:uFillTx/>
                <a:latin typeface="Trebuchet MS"/>
                <a:ea typeface="+mn-ea"/>
                <a:cs typeface="Trebuchet MS"/>
              </a:rPr>
              <a:t> </a:t>
            </a:r>
            <a:r>
              <a:rPr kumimoji="0" sz="1800" b="0" i="0" u="none" strike="noStrike" kern="1200" cap="none" spc="-33" normalizeH="0" baseline="0" noProof="0">
                <a:ln>
                  <a:noFill/>
                </a:ln>
                <a:solidFill>
                  <a:srgbClr val="000000"/>
                </a:solidFill>
                <a:effectLst/>
                <a:uLnTx/>
                <a:uFillTx/>
                <a:latin typeface="Trebuchet MS"/>
                <a:ea typeface="+mn-ea"/>
                <a:cs typeface="Trebuchet MS"/>
              </a:rPr>
              <a:t>first.</a:t>
            </a:r>
            <a:endParaRPr kumimoji="0" lang="en-US" sz="1800" b="0" i="0" u="none" strike="noStrike" kern="1200" cap="none" spc="-33" normalizeH="0" baseline="0" noProof="0">
              <a:ln>
                <a:noFill/>
              </a:ln>
              <a:solidFill>
                <a:srgbClr val="000000"/>
              </a:solidFill>
              <a:effectLst/>
              <a:uLnTx/>
              <a:uFillTx/>
              <a:latin typeface="Trebuchet MS"/>
              <a:ea typeface="+mn-ea"/>
              <a:cs typeface="Trebuchet MS"/>
            </a:endParaRPr>
          </a:p>
          <a:p>
            <a:pPr marL="11311" marR="4763" lvl="0" indent="0" algn="just" defTabSz="914400" rtl="0" eaLnBrk="1" fontAlgn="auto" latinLnBrk="0" hangingPunct="1">
              <a:lnSpc>
                <a:spcPct val="116700"/>
              </a:lnSpc>
              <a:spcBef>
                <a:spcPts val="0"/>
              </a:spcBef>
              <a:spcAft>
                <a:spcPts val="0"/>
              </a:spcAft>
              <a:buClrTx/>
              <a:buSzTx/>
              <a:buFontTx/>
              <a:buNone/>
              <a:tabLst>
                <a:tab pos="200620" algn="l"/>
              </a:tabLst>
              <a:defRPr/>
            </a:pPr>
            <a:r>
              <a:rPr kumimoji="0" lang="en-US" sz="1800" b="0" i="0" u="none" strike="noStrike" kern="1200" cap="none" spc="-28" normalizeH="0" baseline="0" noProof="0">
                <a:ln>
                  <a:noFill/>
                </a:ln>
                <a:solidFill>
                  <a:srgbClr val="000000"/>
                </a:solidFill>
                <a:effectLst/>
                <a:uLnTx/>
                <a:uFillTx/>
                <a:latin typeface="Trebuchet MS"/>
                <a:ea typeface="+mn-ea"/>
                <a:cs typeface="Trebuchet MS"/>
              </a:rPr>
              <a:t>6. </a:t>
            </a:r>
            <a:r>
              <a:rPr kumimoji="0" lang="en-US" sz="1800" b="0" i="0" u="none" strike="noStrike" kern="1200" cap="none" spc="5" normalizeH="0" baseline="0" noProof="0">
                <a:ln>
                  <a:noFill/>
                </a:ln>
                <a:solidFill>
                  <a:srgbClr val="000000"/>
                </a:solidFill>
                <a:effectLst/>
                <a:uLnTx/>
                <a:uFillTx/>
                <a:latin typeface="Trebuchet MS"/>
                <a:ea typeface="+mn-ea"/>
                <a:cs typeface="Trebuchet MS"/>
              </a:rPr>
              <a:t>During </a:t>
            </a:r>
            <a:r>
              <a:rPr kumimoji="0" lang="en-US" sz="1800" b="0" i="0" u="none" strike="noStrike" kern="1200" cap="none" spc="-9" normalizeH="0" baseline="0" noProof="0">
                <a:ln>
                  <a:noFill/>
                </a:ln>
                <a:solidFill>
                  <a:srgbClr val="000000"/>
                </a:solidFill>
                <a:effectLst/>
                <a:uLnTx/>
                <a:uFillTx/>
                <a:latin typeface="Trebuchet MS"/>
                <a:ea typeface="+mn-ea"/>
                <a:cs typeface="Trebuchet MS"/>
              </a:rPr>
              <a:t>night </a:t>
            </a:r>
            <a:r>
              <a:rPr kumimoji="0" lang="en-US" sz="1800" b="0" i="0" u="none" strike="noStrike" kern="1200" cap="none" spc="-14" normalizeH="0" baseline="0" noProof="0">
                <a:ln>
                  <a:noFill/>
                </a:ln>
                <a:solidFill>
                  <a:srgbClr val="000000"/>
                </a:solidFill>
                <a:effectLst/>
                <a:uLnTx/>
                <a:uFillTx/>
                <a:latin typeface="Trebuchet MS"/>
                <a:ea typeface="+mn-ea"/>
                <a:cs typeface="Trebuchet MS"/>
              </a:rPr>
              <a:t>they </a:t>
            </a:r>
            <a:r>
              <a:rPr kumimoji="0" lang="en-US" sz="1800" b="0" i="0" u="none" strike="noStrike" kern="1200" cap="none" spc="5" normalizeH="0" baseline="0" noProof="0">
                <a:ln>
                  <a:noFill/>
                </a:ln>
                <a:solidFill>
                  <a:srgbClr val="000000"/>
                </a:solidFill>
                <a:effectLst/>
                <a:uLnTx/>
                <a:uFillTx/>
                <a:latin typeface="Trebuchet MS"/>
                <a:ea typeface="+mn-ea"/>
                <a:cs typeface="Trebuchet MS"/>
              </a:rPr>
              <a:t>may </a:t>
            </a:r>
            <a:r>
              <a:rPr kumimoji="0" lang="en-US" sz="1800" b="0" i="0" u="none" strike="noStrike" kern="1200" cap="none" spc="-14" normalizeH="0" baseline="0" noProof="0">
                <a:ln>
                  <a:noFill/>
                </a:ln>
                <a:solidFill>
                  <a:srgbClr val="000000"/>
                </a:solidFill>
                <a:effectLst/>
                <a:uLnTx/>
                <a:uFillTx/>
                <a:latin typeface="Trebuchet MS"/>
                <a:ea typeface="+mn-ea"/>
                <a:cs typeface="Trebuchet MS"/>
              </a:rPr>
              <a:t>not </a:t>
            </a:r>
            <a:r>
              <a:rPr kumimoji="0" lang="en-US" sz="1800" b="0" i="0" u="none" strike="noStrike" kern="1200" cap="none" spc="0" normalizeH="0" baseline="0" noProof="0">
                <a:ln>
                  <a:noFill/>
                </a:ln>
                <a:solidFill>
                  <a:srgbClr val="000000"/>
                </a:solidFill>
                <a:effectLst/>
                <a:uLnTx/>
                <a:uFillTx/>
                <a:latin typeface="Trebuchet MS"/>
                <a:ea typeface="+mn-ea"/>
                <a:cs typeface="Trebuchet MS"/>
              </a:rPr>
              <a:t>be </a:t>
            </a:r>
            <a:r>
              <a:rPr kumimoji="0" lang="en-US" sz="1800" b="0" i="0" u="none" strike="noStrike" kern="1200" cap="none" spc="-14" normalizeH="0" baseline="0" noProof="0">
                <a:ln>
                  <a:noFill/>
                </a:ln>
                <a:solidFill>
                  <a:srgbClr val="000000"/>
                </a:solidFill>
                <a:effectLst/>
                <a:uLnTx/>
                <a:uFillTx/>
                <a:latin typeface="Trebuchet MS"/>
                <a:ea typeface="+mn-ea"/>
                <a:cs typeface="Trebuchet MS"/>
              </a:rPr>
              <a:t>visible </a:t>
            </a:r>
            <a:r>
              <a:rPr kumimoji="0" lang="en-US" sz="1800" b="0" i="0" u="none" strike="noStrike" kern="1200" cap="none" spc="9" normalizeH="0" baseline="0" noProof="0">
                <a:ln>
                  <a:noFill/>
                </a:ln>
                <a:solidFill>
                  <a:srgbClr val="000000"/>
                </a:solidFill>
                <a:effectLst/>
                <a:uLnTx/>
                <a:uFillTx/>
                <a:latin typeface="Trebuchet MS"/>
                <a:ea typeface="+mn-ea"/>
                <a:cs typeface="Trebuchet MS"/>
              </a:rPr>
              <a:t>on </a:t>
            </a:r>
            <a:r>
              <a:rPr kumimoji="0" lang="en-US" sz="1800" b="0" i="0" u="none" strike="noStrike" kern="1200" cap="none" spc="-14" normalizeH="0" baseline="0" noProof="0">
                <a:ln>
                  <a:noFill/>
                </a:ln>
                <a:solidFill>
                  <a:srgbClr val="000000"/>
                </a:solidFill>
                <a:effectLst/>
                <a:uLnTx/>
                <a:uFillTx/>
                <a:latin typeface="Trebuchet MS"/>
                <a:ea typeface="+mn-ea"/>
                <a:cs typeface="Trebuchet MS"/>
              </a:rPr>
              <a:t>road </a:t>
            </a:r>
            <a:r>
              <a:rPr kumimoji="0" lang="en-US" sz="1800" b="0" i="0" u="none" strike="noStrike" kern="1200" cap="none" spc="-9" normalizeH="0" baseline="0" noProof="0">
                <a:ln>
                  <a:noFill/>
                </a:ln>
                <a:solidFill>
                  <a:srgbClr val="000000"/>
                </a:solidFill>
                <a:effectLst/>
                <a:uLnTx/>
                <a:uFillTx/>
                <a:latin typeface="Trebuchet MS"/>
                <a:ea typeface="+mn-ea"/>
                <a:cs typeface="Trebuchet MS"/>
              </a:rPr>
              <a:t>easily </a:t>
            </a:r>
            <a:r>
              <a:rPr kumimoji="0" lang="en-US" sz="1800" b="0" i="0" u="none" strike="noStrike" kern="1200" cap="none" spc="28" normalizeH="0" baseline="0" noProof="0">
                <a:ln>
                  <a:noFill/>
                </a:ln>
                <a:solidFill>
                  <a:srgbClr val="000000"/>
                </a:solidFill>
                <a:effectLst/>
                <a:uLnTx/>
                <a:uFillTx/>
                <a:latin typeface="Trebuchet MS"/>
                <a:ea typeface="+mn-ea"/>
                <a:cs typeface="Trebuchet MS"/>
              </a:rPr>
              <a:t>as </a:t>
            </a:r>
            <a:r>
              <a:rPr kumimoji="0" lang="en-US" sz="1800" b="0" i="0" u="none" strike="noStrike" kern="1200" cap="none" spc="-14" normalizeH="0" baseline="0" noProof="0">
                <a:ln>
                  <a:noFill/>
                </a:ln>
                <a:solidFill>
                  <a:srgbClr val="000000"/>
                </a:solidFill>
                <a:effectLst/>
                <a:uLnTx/>
                <a:uFillTx/>
                <a:latin typeface="Trebuchet MS"/>
                <a:ea typeface="+mn-ea"/>
                <a:cs typeface="Trebuchet MS"/>
              </a:rPr>
              <a:t>they </a:t>
            </a:r>
            <a:r>
              <a:rPr kumimoji="0" lang="en-US" sz="1800" b="0" i="0" u="none" strike="noStrike" kern="1200" cap="none" spc="5" normalizeH="0" baseline="0" noProof="0">
                <a:ln>
                  <a:noFill/>
                </a:ln>
                <a:solidFill>
                  <a:srgbClr val="000000"/>
                </a:solidFill>
                <a:effectLst/>
                <a:uLnTx/>
                <a:uFillTx/>
                <a:latin typeface="Trebuchet MS"/>
                <a:ea typeface="+mn-ea"/>
                <a:cs typeface="Trebuchet MS"/>
              </a:rPr>
              <a:t>do  </a:t>
            </a:r>
            <a:r>
              <a:rPr kumimoji="0" lang="en-US" sz="1800" b="0" i="0" u="none" strike="noStrike" kern="1200" cap="none" spc="-14" normalizeH="0" baseline="0" noProof="0">
                <a:ln>
                  <a:noFill/>
                </a:ln>
                <a:solidFill>
                  <a:srgbClr val="000000"/>
                </a:solidFill>
                <a:effectLst/>
                <a:uLnTx/>
                <a:uFillTx/>
                <a:latin typeface="Trebuchet MS"/>
                <a:ea typeface="+mn-ea"/>
                <a:cs typeface="Trebuchet MS"/>
              </a:rPr>
              <a:t>not </a:t>
            </a:r>
            <a:r>
              <a:rPr kumimoji="0" lang="en-US" sz="1800" b="0" i="0" u="none" strike="noStrike" kern="1200" cap="none" spc="28" normalizeH="0" baseline="0" noProof="0">
                <a:ln>
                  <a:noFill/>
                </a:ln>
                <a:solidFill>
                  <a:srgbClr val="000000"/>
                </a:solidFill>
                <a:effectLst/>
                <a:uLnTx/>
                <a:uFillTx/>
                <a:latin typeface="Trebuchet MS"/>
                <a:ea typeface="+mn-ea"/>
                <a:cs typeface="Trebuchet MS"/>
              </a:rPr>
              <a:t>use </a:t>
            </a:r>
            <a:r>
              <a:rPr kumimoji="0" lang="en-US" sz="1800" b="0" i="0" u="none" strike="noStrike" kern="1200" cap="none" spc="-9" normalizeH="0" baseline="0" noProof="0">
                <a:ln>
                  <a:noFill/>
                </a:ln>
                <a:solidFill>
                  <a:srgbClr val="000000"/>
                </a:solidFill>
                <a:effectLst/>
                <a:uLnTx/>
                <a:uFillTx/>
                <a:latin typeface="Trebuchet MS"/>
                <a:ea typeface="+mn-ea"/>
                <a:cs typeface="Trebuchet MS"/>
              </a:rPr>
              <a:t>any </a:t>
            </a:r>
            <a:r>
              <a:rPr kumimoji="0" lang="en-US" sz="1800" b="0" i="0" u="none" strike="noStrike" kern="1200" cap="none" spc="-23" normalizeH="0" baseline="0" noProof="0">
                <a:ln>
                  <a:noFill/>
                </a:ln>
                <a:solidFill>
                  <a:srgbClr val="000000"/>
                </a:solidFill>
                <a:effectLst/>
                <a:uLnTx/>
                <a:uFillTx/>
                <a:latin typeface="Trebuchet MS"/>
                <a:ea typeface="+mn-ea"/>
                <a:cs typeface="Trebuchet MS"/>
              </a:rPr>
              <a:t>lamp, reflector </a:t>
            </a:r>
            <a:r>
              <a:rPr kumimoji="0" lang="en-US" sz="1800" b="0" i="0" u="none" strike="noStrike" kern="1200" cap="none" spc="9" normalizeH="0" baseline="0" noProof="0">
                <a:ln>
                  <a:noFill/>
                </a:ln>
                <a:solidFill>
                  <a:srgbClr val="000000"/>
                </a:solidFill>
                <a:effectLst/>
                <a:uLnTx/>
                <a:uFillTx/>
                <a:latin typeface="Trebuchet MS"/>
                <a:ea typeface="+mn-ea"/>
                <a:cs typeface="Trebuchet MS"/>
              </a:rPr>
              <a:t>&amp; </a:t>
            </a:r>
            <a:r>
              <a:rPr kumimoji="0" lang="en-US" sz="1800" b="0" i="0" u="none" strike="noStrike" kern="1200" cap="none" spc="-23" normalizeH="0" baseline="0" noProof="0">
                <a:ln>
                  <a:noFill/>
                </a:ln>
                <a:solidFill>
                  <a:srgbClr val="000000"/>
                </a:solidFill>
                <a:effectLst/>
                <a:uLnTx/>
                <a:uFillTx/>
                <a:latin typeface="Trebuchet MS"/>
                <a:ea typeface="+mn-ea"/>
                <a:cs typeface="Trebuchet MS"/>
              </a:rPr>
              <a:t>reflective</a:t>
            </a:r>
            <a:r>
              <a:rPr kumimoji="0" lang="en-US" sz="1800" b="0" i="0" u="none" strike="noStrike" kern="1200" cap="none" spc="-136" normalizeH="0" baseline="0" noProof="0">
                <a:ln>
                  <a:noFill/>
                </a:ln>
                <a:solidFill>
                  <a:srgbClr val="000000"/>
                </a:solidFill>
                <a:effectLst/>
                <a:uLnTx/>
                <a:uFillTx/>
                <a:latin typeface="Trebuchet MS"/>
                <a:ea typeface="+mn-ea"/>
                <a:cs typeface="Trebuchet MS"/>
              </a:rPr>
              <a:t> </a:t>
            </a:r>
            <a:r>
              <a:rPr kumimoji="0" lang="en-US" sz="1800" b="0" i="0" u="none" strike="noStrike" kern="1200" cap="none" spc="-19" normalizeH="0" baseline="0" noProof="0">
                <a:ln>
                  <a:noFill/>
                </a:ln>
                <a:solidFill>
                  <a:srgbClr val="000000"/>
                </a:solidFill>
                <a:effectLst/>
                <a:uLnTx/>
                <a:uFillTx/>
                <a:latin typeface="Trebuchet MS"/>
                <a:ea typeface="+mn-ea"/>
                <a:cs typeface="Trebuchet MS"/>
              </a:rPr>
              <a:t>clothing.</a:t>
            </a:r>
          </a:p>
          <a:p>
            <a:pPr marL="11311" marR="4763" lvl="0" indent="0" algn="just" defTabSz="914400" rtl="0" eaLnBrk="1" fontAlgn="auto" latinLnBrk="0" hangingPunct="1">
              <a:lnSpc>
                <a:spcPct val="116700"/>
              </a:lnSpc>
              <a:spcBef>
                <a:spcPts val="0"/>
              </a:spcBef>
              <a:spcAft>
                <a:spcPts val="0"/>
              </a:spcAft>
              <a:buClrTx/>
              <a:buSzTx/>
              <a:buFontTx/>
              <a:buNone/>
              <a:tabLst>
                <a:tab pos="200620" algn="l"/>
              </a:tabLst>
              <a:defRPr/>
            </a:pPr>
            <a:r>
              <a:rPr kumimoji="0" lang="en-US" sz="1800" b="1" i="0" u="none" strike="noStrike" kern="1200" cap="none" spc="-9" normalizeH="0" baseline="0" noProof="0">
                <a:ln>
                  <a:noFill/>
                </a:ln>
                <a:solidFill>
                  <a:srgbClr val="000000"/>
                </a:solidFill>
                <a:effectLst/>
                <a:uLnTx/>
                <a:uFillTx/>
                <a:latin typeface="Trebuchet MS"/>
                <a:ea typeface="+mn-ea"/>
                <a:cs typeface="Trebuchet MS"/>
              </a:rPr>
              <a:t>Follow </a:t>
            </a:r>
            <a:r>
              <a:rPr kumimoji="0" lang="en-US" sz="1800" b="1" i="0" u="none" strike="noStrike" kern="1200" cap="none" spc="28" normalizeH="0" baseline="0" noProof="0">
                <a:ln>
                  <a:noFill/>
                </a:ln>
                <a:solidFill>
                  <a:srgbClr val="000000"/>
                </a:solidFill>
                <a:effectLst/>
                <a:uLnTx/>
                <a:uFillTx/>
                <a:latin typeface="Trebuchet MS"/>
                <a:ea typeface="+mn-ea"/>
                <a:cs typeface="Trebuchet MS"/>
              </a:rPr>
              <a:t>same </a:t>
            </a:r>
            <a:r>
              <a:rPr kumimoji="0" lang="en-US" sz="1800" b="1" i="0" u="none" strike="noStrike" kern="1200" cap="none" spc="9" normalizeH="0" baseline="0" noProof="0">
                <a:ln>
                  <a:noFill/>
                </a:ln>
                <a:solidFill>
                  <a:srgbClr val="000000"/>
                </a:solidFill>
                <a:effectLst/>
                <a:uLnTx/>
                <a:uFillTx/>
                <a:latin typeface="Trebuchet MS"/>
                <a:ea typeface="+mn-ea"/>
                <a:cs typeface="Trebuchet MS"/>
              </a:rPr>
              <a:t>set </a:t>
            </a:r>
            <a:r>
              <a:rPr kumimoji="0" lang="en-US" sz="1800" b="1" i="0" u="none" strike="noStrike" kern="1200" cap="none" spc="-9" normalizeH="0" baseline="0" noProof="0">
                <a:ln>
                  <a:noFill/>
                </a:ln>
                <a:solidFill>
                  <a:srgbClr val="000000"/>
                </a:solidFill>
                <a:effectLst/>
                <a:uLnTx/>
                <a:uFillTx/>
                <a:latin typeface="Trebuchet MS"/>
                <a:ea typeface="+mn-ea"/>
                <a:cs typeface="Trebuchet MS"/>
              </a:rPr>
              <a:t>of </a:t>
            </a:r>
            <a:r>
              <a:rPr kumimoji="0" lang="en-US" sz="1800" b="1" i="0" u="none" strike="noStrike" kern="1200" cap="none" spc="-5" normalizeH="0" baseline="0" noProof="0">
                <a:ln>
                  <a:noFill/>
                </a:ln>
                <a:solidFill>
                  <a:srgbClr val="000000"/>
                </a:solidFill>
                <a:effectLst/>
                <a:uLnTx/>
                <a:uFillTx/>
                <a:latin typeface="Trebuchet MS"/>
                <a:ea typeface="+mn-ea"/>
                <a:cs typeface="Trebuchet MS"/>
              </a:rPr>
              <a:t>precautions for Cycle Rickshaw, Animal Drawn Vehicles</a:t>
            </a:r>
            <a:r>
              <a:rPr kumimoji="0" lang="en-US" sz="1800" b="1" i="0" u="none" strike="noStrike" kern="1200" cap="none" spc="28" normalizeH="0" baseline="0" noProof="0">
                <a:ln>
                  <a:noFill/>
                </a:ln>
                <a:solidFill>
                  <a:srgbClr val="000000"/>
                </a:solidFill>
                <a:effectLst/>
                <a:uLnTx/>
                <a:uFillTx/>
                <a:latin typeface="Trebuchet MS"/>
                <a:ea typeface="+mn-ea"/>
                <a:cs typeface="Trebuchet MS"/>
              </a:rPr>
              <a:t> as </a:t>
            </a:r>
            <a:r>
              <a:rPr kumimoji="0" lang="en-US" sz="1800" b="1" i="0" u="none" strike="noStrike" kern="1200" cap="none" spc="-5" normalizeH="0" baseline="0" noProof="0">
                <a:ln>
                  <a:noFill/>
                </a:ln>
                <a:solidFill>
                  <a:srgbClr val="000000"/>
                </a:solidFill>
                <a:effectLst/>
                <a:uLnTx/>
                <a:uFillTx/>
                <a:latin typeface="Trebuchet MS"/>
                <a:ea typeface="+mn-ea"/>
                <a:cs typeface="Trebuchet MS"/>
              </a:rPr>
              <a:t>mentioned </a:t>
            </a:r>
            <a:r>
              <a:rPr kumimoji="0" lang="en-US" sz="1800" b="1" i="0" u="none" strike="noStrike" kern="1200" cap="none" spc="-28" normalizeH="0" baseline="0" noProof="0">
                <a:ln>
                  <a:noFill/>
                </a:ln>
                <a:solidFill>
                  <a:srgbClr val="000000"/>
                </a:solidFill>
                <a:effectLst/>
                <a:uLnTx/>
                <a:uFillTx/>
                <a:latin typeface="Trebuchet MS"/>
                <a:ea typeface="+mn-ea"/>
                <a:cs typeface="Trebuchet MS"/>
              </a:rPr>
              <a:t>for </a:t>
            </a:r>
            <a:r>
              <a:rPr kumimoji="0" lang="en-US" sz="1800" b="1" i="0" u="none" strike="noStrike" kern="1200" cap="none" spc="0" normalizeH="0" baseline="0" noProof="0">
                <a:ln>
                  <a:noFill/>
                </a:ln>
                <a:solidFill>
                  <a:srgbClr val="000000"/>
                </a:solidFill>
                <a:effectLst/>
                <a:uLnTx/>
                <a:uFillTx/>
                <a:latin typeface="Trebuchet MS"/>
                <a:ea typeface="+mn-ea"/>
                <a:cs typeface="Trebuchet MS"/>
              </a:rPr>
              <a:t>pedestrians  </a:t>
            </a:r>
            <a:r>
              <a:rPr kumimoji="0" lang="en-US" sz="1800" b="1" i="0" u="none" strike="noStrike" kern="1200" cap="none" spc="-9" normalizeH="0" baseline="0" noProof="0">
                <a:ln>
                  <a:noFill/>
                </a:ln>
                <a:solidFill>
                  <a:srgbClr val="000000"/>
                </a:solidFill>
                <a:effectLst/>
                <a:uLnTx/>
                <a:uFillTx/>
                <a:latin typeface="Trebuchet MS"/>
                <a:ea typeface="+mn-ea"/>
                <a:cs typeface="Trebuchet MS"/>
              </a:rPr>
              <a:t>and</a:t>
            </a:r>
            <a:r>
              <a:rPr kumimoji="0" lang="en-US" sz="1800" b="1" i="0" u="none" strike="noStrike" kern="1200" cap="none" spc="-28" normalizeH="0" baseline="0" noProof="0">
                <a:ln>
                  <a:noFill/>
                </a:ln>
                <a:solidFill>
                  <a:srgbClr val="000000"/>
                </a:solidFill>
                <a:effectLst/>
                <a:uLnTx/>
                <a:uFillTx/>
                <a:latin typeface="Trebuchet MS"/>
                <a:ea typeface="+mn-ea"/>
                <a:cs typeface="Trebuchet MS"/>
              </a:rPr>
              <a:t> </a:t>
            </a:r>
            <a:r>
              <a:rPr kumimoji="0" lang="en-US" sz="1800" b="1" i="0" u="none" strike="noStrike" kern="1200" cap="none" spc="-14" normalizeH="0" baseline="0" noProof="0">
                <a:ln>
                  <a:noFill/>
                </a:ln>
                <a:solidFill>
                  <a:srgbClr val="000000"/>
                </a:solidFill>
                <a:effectLst/>
                <a:uLnTx/>
                <a:uFillTx/>
                <a:latin typeface="Trebuchet MS"/>
                <a:ea typeface="+mn-ea"/>
                <a:cs typeface="Trebuchet MS"/>
              </a:rPr>
              <a:t>cyclists.</a:t>
            </a:r>
            <a:endParaRPr kumimoji="0" lang="en-US" sz="1800" b="1" i="0" u="none" strike="noStrike" kern="1200" cap="none" spc="0" normalizeH="0" baseline="0" noProof="0">
              <a:ln>
                <a:noFill/>
              </a:ln>
              <a:solidFill>
                <a:srgbClr val="000000"/>
              </a:solidFill>
              <a:effectLst/>
              <a:uLnTx/>
              <a:uFillTx/>
              <a:latin typeface="Trebuchet MS"/>
              <a:ea typeface="+mn-ea"/>
              <a:cs typeface="Trebuchet MS"/>
            </a:endParaRPr>
          </a:p>
        </p:txBody>
      </p:sp>
      <p:sp>
        <p:nvSpPr>
          <p:cNvPr id="13" name="Rectangle 12">
            <a:extLst>
              <a:ext uri="{FF2B5EF4-FFF2-40B4-BE49-F238E27FC236}">
                <a16:creationId xmlns:a16="http://schemas.microsoft.com/office/drawing/2014/main" id="{10E3F7BF-F14C-4895-BC22-CCD212552984}"/>
              </a:ext>
            </a:extLst>
          </p:cNvPr>
          <p:cNvSpPr/>
          <p:nvPr/>
        </p:nvSpPr>
        <p:spPr>
          <a:xfrm>
            <a:off x="371418" y="228600"/>
            <a:ext cx="3553345"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Driving on the Road</a:t>
            </a:r>
          </a:p>
        </p:txBody>
      </p:sp>
      <p:pic>
        <p:nvPicPr>
          <p:cNvPr id="2" name="Picture 1"/>
          <p:cNvPicPr>
            <a:picLocks noChangeAspect="1"/>
          </p:cNvPicPr>
          <p:nvPr/>
        </p:nvPicPr>
        <p:blipFill>
          <a:blip r:embed="rId4"/>
          <a:stretch>
            <a:fillRect/>
          </a:stretch>
        </p:blipFill>
        <p:spPr>
          <a:xfrm>
            <a:off x="2743200" y="4752975"/>
            <a:ext cx="2705100" cy="2028825"/>
          </a:xfrm>
          <a:prstGeom prst="rect">
            <a:avLst/>
          </a:prstGeom>
        </p:spPr>
      </p:pic>
    </p:spTree>
    <p:extLst>
      <p:ext uri="{BB962C8B-B14F-4D97-AF65-F5344CB8AC3E}">
        <p14:creationId xmlns:p14="http://schemas.microsoft.com/office/powerpoint/2010/main" val="3043103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3112339" y="593170"/>
            <a:ext cx="2533650" cy="214065"/>
          </a:xfrm>
          <a:prstGeom prst="rect">
            <a:avLst/>
          </a:prstGeom>
        </p:spPr>
        <p:txBody>
          <a:bodyPr vert="horz" wrap="square" lIns="0" tIns="11906" rIns="0" bIns="0" rtlCol="0">
            <a:spAutoFit/>
          </a:bodyPr>
          <a:lstStyle/>
          <a:p>
            <a:pPr marL="11906">
              <a:spcBef>
                <a:spcPts val="94"/>
              </a:spcBef>
            </a:pPr>
            <a:r>
              <a:rPr sz="1313" b="1" spc="9">
                <a:solidFill>
                  <a:srgbClr val="FFFFFF"/>
                </a:solidFill>
                <a:latin typeface="Trebuchet MS"/>
                <a:cs typeface="Trebuchet MS"/>
              </a:rPr>
              <a:t>Encountering </a:t>
            </a:r>
            <a:r>
              <a:rPr sz="1313" b="1" spc="5">
                <a:solidFill>
                  <a:srgbClr val="FFFFFF"/>
                </a:solidFill>
                <a:latin typeface="Trebuchet MS"/>
                <a:cs typeface="Trebuchet MS"/>
              </a:rPr>
              <a:t>Other </a:t>
            </a:r>
            <a:r>
              <a:rPr sz="1313" b="1" spc="47">
                <a:solidFill>
                  <a:srgbClr val="FFFFFF"/>
                </a:solidFill>
                <a:latin typeface="Trebuchet MS"/>
                <a:cs typeface="Trebuchet MS"/>
              </a:rPr>
              <a:t>Road</a:t>
            </a:r>
            <a:r>
              <a:rPr sz="1313" b="1" spc="-131">
                <a:solidFill>
                  <a:srgbClr val="FFFFFF"/>
                </a:solidFill>
                <a:latin typeface="Trebuchet MS"/>
                <a:cs typeface="Trebuchet MS"/>
              </a:rPr>
              <a:t> </a:t>
            </a:r>
            <a:r>
              <a:rPr sz="1313" b="1" spc="47">
                <a:solidFill>
                  <a:srgbClr val="FFFFFF"/>
                </a:solidFill>
                <a:latin typeface="Trebuchet MS"/>
                <a:cs typeface="Trebuchet MS"/>
              </a:rPr>
              <a:t>Users</a:t>
            </a:r>
            <a:endParaRPr sz="1313">
              <a:latin typeface="Trebuchet MS"/>
              <a:cs typeface="Trebuchet MS"/>
            </a:endParaRPr>
          </a:p>
        </p:txBody>
      </p:sp>
      <p:grpSp>
        <p:nvGrpSpPr>
          <p:cNvPr id="11" name="object 11"/>
          <p:cNvGrpSpPr/>
          <p:nvPr/>
        </p:nvGrpSpPr>
        <p:grpSpPr>
          <a:xfrm>
            <a:off x="7162801" y="1828800"/>
            <a:ext cx="1981200" cy="1219200"/>
            <a:chOff x="856028" y="3589020"/>
            <a:chExt cx="3350260" cy="1062355"/>
          </a:xfrm>
        </p:grpSpPr>
        <p:sp>
          <p:nvSpPr>
            <p:cNvPr id="12" name="object 12"/>
            <p:cNvSpPr/>
            <p:nvPr/>
          </p:nvSpPr>
          <p:spPr>
            <a:xfrm>
              <a:off x="859205" y="3592195"/>
              <a:ext cx="3343859" cy="1055433"/>
            </a:xfrm>
            <a:prstGeom prst="rect">
              <a:avLst/>
            </a:prstGeom>
            <a:blipFill>
              <a:blip r:embed="rId3" cstate="print"/>
              <a:stretch>
                <a:fillRect/>
              </a:stretch>
            </a:blipFill>
          </p:spPr>
          <p:txBody>
            <a:bodyPr wrap="square" lIns="0" tIns="0" rIns="0" bIns="0" rtlCol="0"/>
            <a:lstStyle/>
            <a:p>
              <a:endParaRPr sz="1688"/>
            </a:p>
          </p:txBody>
        </p:sp>
        <p:sp>
          <p:nvSpPr>
            <p:cNvPr id="13" name="object 13"/>
            <p:cNvSpPr/>
            <p:nvPr/>
          </p:nvSpPr>
          <p:spPr>
            <a:xfrm>
              <a:off x="859203" y="3592195"/>
              <a:ext cx="3343910" cy="1056005"/>
            </a:xfrm>
            <a:custGeom>
              <a:avLst/>
              <a:gdLst/>
              <a:ahLst/>
              <a:cxnLst/>
              <a:rect l="l" t="t" r="r" b="b"/>
              <a:pathLst>
                <a:path w="3343910" h="1056004">
                  <a:moveTo>
                    <a:pt x="54864" y="0"/>
                  </a:moveTo>
                  <a:lnTo>
                    <a:pt x="23145" y="857"/>
                  </a:lnTo>
                  <a:lnTo>
                    <a:pt x="6858" y="6858"/>
                  </a:lnTo>
                  <a:lnTo>
                    <a:pt x="857" y="23145"/>
                  </a:lnTo>
                  <a:lnTo>
                    <a:pt x="0" y="54864"/>
                  </a:lnTo>
                  <a:lnTo>
                    <a:pt x="0" y="1000569"/>
                  </a:lnTo>
                  <a:lnTo>
                    <a:pt x="857" y="1032287"/>
                  </a:lnTo>
                  <a:lnTo>
                    <a:pt x="6858" y="1048575"/>
                  </a:lnTo>
                  <a:lnTo>
                    <a:pt x="23145" y="1054576"/>
                  </a:lnTo>
                  <a:lnTo>
                    <a:pt x="54864" y="1055433"/>
                  </a:lnTo>
                  <a:lnTo>
                    <a:pt x="3288995" y="1055433"/>
                  </a:lnTo>
                  <a:lnTo>
                    <a:pt x="3320713" y="1054576"/>
                  </a:lnTo>
                  <a:lnTo>
                    <a:pt x="3337001" y="1048575"/>
                  </a:lnTo>
                  <a:lnTo>
                    <a:pt x="3343001" y="1032287"/>
                  </a:lnTo>
                  <a:lnTo>
                    <a:pt x="3343859" y="1000569"/>
                  </a:lnTo>
                  <a:lnTo>
                    <a:pt x="3343859" y="54864"/>
                  </a:lnTo>
                  <a:lnTo>
                    <a:pt x="3343001" y="23145"/>
                  </a:lnTo>
                  <a:lnTo>
                    <a:pt x="3337001" y="6858"/>
                  </a:lnTo>
                  <a:lnTo>
                    <a:pt x="3320713" y="857"/>
                  </a:lnTo>
                  <a:lnTo>
                    <a:pt x="3288995" y="0"/>
                  </a:lnTo>
                  <a:lnTo>
                    <a:pt x="54864" y="0"/>
                  </a:lnTo>
                  <a:close/>
                </a:path>
              </a:pathLst>
            </a:custGeom>
            <a:ln w="6350">
              <a:solidFill>
                <a:srgbClr val="D1D3D4"/>
              </a:solidFill>
            </a:ln>
          </p:spPr>
          <p:txBody>
            <a:bodyPr wrap="square" lIns="0" tIns="0" rIns="0" bIns="0" rtlCol="0"/>
            <a:lstStyle/>
            <a:p>
              <a:endParaRPr sz="1688"/>
            </a:p>
          </p:txBody>
        </p:sp>
      </p:grpSp>
      <p:sp>
        <p:nvSpPr>
          <p:cNvPr id="17" name="object 17"/>
          <p:cNvSpPr txBox="1"/>
          <p:nvPr/>
        </p:nvSpPr>
        <p:spPr>
          <a:xfrm>
            <a:off x="0" y="1143000"/>
            <a:ext cx="8839200" cy="5499678"/>
          </a:xfrm>
          <a:prstGeom prst="rect">
            <a:avLst/>
          </a:prstGeom>
        </p:spPr>
        <p:txBody>
          <a:bodyPr vert="horz" wrap="square" lIns="0" tIns="11906" rIns="0" bIns="0" rtlCol="0">
            <a:spAutoFit/>
          </a:bodyPr>
          <a:lstStyle/>
          <a:p>
            <a:pPr marL="11311" marR="4763">
              <a:lnSpc>
                <a:spcPct val="116700"/>
              </a:lnSpc>
              <a:spcBef>
                <a:spcPts val="94"/>
              </a:spcBef>
              <a:tabLst>
                <a:tab pos="200620" algn="l"/>
              </a:tabLst>
            </a:pPr>
            <a:r>
              <a:rPr lang="en-US" b="1">
                <a:solidFill>
                  <a:srgbClr val="FF0000"/>
                </a:solidFill>
                <a:latin typeface="Calibri" panose="020F0502020204030204" pitchFamily="34" charset="0"/>
                <a:cs typeface="Trebuchet MS"/>
              </a:rPr>
              <a:t>Scooters and Motorcycles</a:t>
            </a:r>
            <a:r>
              <a:rPr lang="en-US" b="1">
                <a:latin typeface="Calibri" panose="020F0502020204030204" pitchFamily="34" charset="0"/>
                <a:cs typeface="Trebuchet MS"/>
              </a:rPr>
              <a:t>: </a:t>
            </a:r>
            <a:r>
              <a:rPr lang="en-US">
                <a:latin typeface="Calibri" panose="020F0502020204030204" pitchFamily="34" charset="0"/>
                <a:cs typeface="Trebuchet MS"/>
              </a:rPr>
              <a:t>M</a:t>
            </a:r>
            <a:r>
              <a:rPr lang="en-US" spc="9">
                <a:latin typeface="Calibri" panose="020F0502020204030204" pitchFamily="34" charset="0"/>
                <a:cs typeface="Trebuchet MS"/>
              </a:rPr>
              <a:t>aximum </a:t>
            </a:r>
            <a:r>
              <a:rPr lang="en-US" spc="-28">
                <a:latin typeface="Calibri" panose="020F0502020204030204" pitchFamily="34" charset="0"/>
                <a:cs typeface="Trebuchet MS"/>
              </a:rPr>
              <a:t>fatalities </a:t>
            </a:r>
            <a:r>
              <a:rPr lang="en-US" spc="-23">
                <a:latin typeface="Calibri" panose="020F0502020204030204" pitchFamily="34" charset="0"/>
                <a:cs typeface="Trebuchet MS"/>
              </a:rPr>
              <a:t>are </a:t>
            </a:r>
            <a:r>
              <a:rPr lang="en-US" spc="-14">
                <a:latin typeface="Calibri" panose="020F0502020204030204" pitchFamily="34" charset="0"/>
                <a:cs typeface="Trebuchet MS"/>
              </a:rPr>
              <a:t>faced </a:t>
            </a:r>
            <a:r>
              <a:rPr lang="en-US" spc="-9">
                <a:latin typeface="Calibri" panose="020F0502020204030204" pitchFamily="34" charset="0"/>
                <a:cs typeface="Trebuchet MS"/>
              </a:rPr>
              <a:t>by </a:t>
            </a:r>
            <a:r>
              <a:rPr lang="en-US" spc="-5">
                <a:latin typeface="Calibri" panose="020F0502020204030204" pitchFamily="34" charset="0"/>
                <a:cs typeface="Trebuchet MS"/>
              </a:rPr>
              <a:t>this </a:t>
            </a:r>
            <a:r>
              <a:rPr lang="en-US">
                <a:latin typeface="Calibri" panose="020F0502020204030204" pitchFamily="34" charset="0"/>
                <a:cs typeface="Trebuchet MS"/>
              </a:rPr>
              <a:t>group </a:t>
            </a:r>
            <a:r>
              <a:rPr lang="en-US" spc="-23">
                <a:latin typeface="Calibri" panose="020F0502020204030204" pitchFamily="34" charset="0"/>
                <a:cs typeface="Trebuchet MS"/>
              </a:rPr>
              <a:t>in </a:t>
            </a:r>
            <a:r>
              <a:rPr lang="en-US" spc="14">
                <a:latin typeface="Calibri" panose="020F0502020204030204" pitchFamily="34" charset="0"/>
                <a:cs typeface="Trebuchet MS"/>
              </a:rPr>
              <a:t>case </a:t>
            </a:r>
            <a:r>
              <a:rPr lang="en-US" spc="-9">
                <a:latin typeface="Calibri" panose="020F0502020204030204" pitchFamily="34" charset="0"/>
                <a:cs typeface="Trebuchet MS"/>
              </a:rPr>
              <a:t>of </a:t>
            </a:r>
            <a:r>
              <a:rPr lang="en-US" spc="-14">
                <a:latin typeface="Calibri" panose="020F0502020204030204" pitchFamily="34" charset="0"/>
                <a:cs typeface="Trebuchet MS"/>
              </a:rPr>
              <a:t>accidents. </a:t>
            </a:r>
            <a:r>
              <a:rPr lang="en-US" spc="28">
                <a:latin typeface="Calibri" panose="020F0502020204030204" pitchFamily="34" charset="0"/>
                <a:cs typeface="Trebuchet MS"/>
              </a:rPr>
              <a:t>Modern </a:t>
            </a:r>
            <a:r>
              <a:rPr lang="en-US" spc="9">
                <a:latin typeface="Calibri" panose="020F0502020204030204" pitchFamily="34" charset="0"/>
                <a:cs typeface="Trebuchet MS"/>
              </a:rPr>
              <a:t>scooters </a:t>
            </a:r>
            <a:r>
              <a:rPr lang="en-US" spc="-9">
                <a:latin typeface="Calibri" panose="020F0502020204030204" pitchFamily="34" charset="0"/>
                <a:cs typeface="Trebuchet MS"/>
              </a:rPr>
              <a:t>and </a:t>
            </a:r>
            <a:r>
              <a:rPr lang="en-US">
                <a:latin typeface="Calibri" panose="020F0502020204030204" pitchFamily="34" charset="0"/>
                <a:cs typeface="Trebuchet MS"/>
              </a:rPr>
              <a:t>motorcycles </a:t>
            </a:r>
            <a:r>
              <a:rPr lang="en-US" spc="-23">
                <a:latin typeface="Calibri" panose="020F0502020204030204" pitchFamily="34" charset="0"/>
                <a:cs typeface="Trebuchet MS"/>
              </a:rPr>
              <a:t>are </a:t>
            </a:r>
            <a:r>
              <a:rPr lang="en-US" spc="-5">
                <a:latin typeface="Calibri" panose="020F0502020204030204" pitchFamily="34" charset="0"/>
                <a:cs typeface="Trebuchet MS"/>
              </a:rPr>
              <a:t>very  </a:t>
            </a:r>
            <a:r>
              <a:rPr lang="en-US" spc="-9">
                <a:latin typeface="Calibri" panose="020F0502020204030204" pitchFamily="34" charset="0"/>
                <a:cs typeface="Trebuchet MS"/>
              </a:rPr>
              <a:t>powerful</a:t>
            </a:r>
            <a:r>
              <a:rPr lang="en-US" spc="-84">
                <a:latin typeface="Calibri" panose="020F0502020204030204" pitchFamily="34" charset="0"/>
                <a:cs typeface="Trebuchet MS"/>
              </a:rPr>
              <a:t> </a:t>
            </a:r>
            <a:r>
              <a:rPr lang="en-US" spc="-5">
                <a:latin typeface="Calibri" panose="020F0502020204030204" pitchFamily="34" charset="0"/>
                <a:cs typeface="Trebuchet MS"/>
              </a:rPr>
              <a:t>vehicles</a:t>
            </a:r>
            <a:r>
              <a:rPr lang="en-US" spc="-80">
                <a:latin typeface="Calibri" panose="020F0502020204030204" pitchFamily="34" charset="0"/>
                <a:cs typeface="Trebuchet MS"/>
              </a:rPr>
              <a:t> </a:t>
            </a:r>
            <a:r>
              <a:rPr lang="en-US" spc="-19">
                <a:latin typeface="Calibri" panose="020F0502020204030204" pitchFamily="34" charset="0"/>
                <a:cs typeface="Trebuchet MS"/>
              </a:rPr>
              <a:t>but still</a:t>
            </a:r>
            <a:r>
              <a:rPr lang="en-US" spc="-80">
                <a:latin typeface="Calibri" panose="020F0502020204030204" pitchFamily="34" charset="0"/>
                <a:cs typeface="Trebuchet MS"/>
              </a:rPr>
              <a:t> </a:t>
            </a:r>
            <a:r>
              <a:rPr lang="en-US" spc="-19">
                <a:latin typeface="Calibri" panose="020F0502020204030204" pitchFamily="34" charset="0"/>
                <a:cs typeface="Trebuchet MS"/>
              </a:rPr>
              <a:t>vulnerable</a:t>
            </a:r>
            <a:r>
              <a:rPr lang="en-US" spc="-84">
                <a:latin typeface="Calibri" panose="020F0502020204030204" pitchFamily="34" charset="0"/>
                <a:cs typeface="Trebuchet MS"/>
              </a:rPr>
              <a:t> </a:t>
            </a:r>
            <a:r>
              <a:rPr lang="en-US" spc="5">
                <a:latin typeface="Calibri" panose="020F0502020204030204" pitchFamily="34" charset="0"/>
                <a:cs typeface="Trebuchet MS"/>
              </a:rPr>
              <a:t>due</a:t>
            </a:r>
            <a:r>
              <a:rPr lang="en-US" spc="-80">
                <a:latin typeface="Calibri" panose="020F0502020204030204" pitchFamily="34" charset="0"/>
                <a:cs typeface="Trebuchet MS"/>
              </a:rPr>
              <a:t> </a:t>
            </a:r>
            <a:r>
              <a:rPr lang="en-US" spc="-19">
                <a:latin typeface="Calibri" panose="020F0502020204030204" pitchFamily="34" charset="0"/>
                <a:cs typeface="Trebuchet MS"/>
              </a:rPr>
              <a:t>to</a:t>
            </a:r>
            <a:r>
              <a:rPr lang="en-US" spc="-80">
                <a:latin typeface="Calibri" panose="020F0502020204030204" pitchFamily="34" charset="0"/>
                <a:cs typeface="Trebuchet MS"/>
              </a:rPr>
              <a:t> </a:t>
            </a:r>
            <a:r>
              <a:rPr lang="en-US" spc="-33">
                <a:latin typeface="Calibri" panose="020F0502020204030204" pitchFamily="34" charset="0"/>
                <a:cs typeface="Trebuchet MS"/>
              </a:rPr>
              <a:t>lack</a:t>
            </a:r>
            <a:r>
              <a:rPr lang="en-US" spc="-84">
                <a:latin typeface="Calibri" panose="020F0502020204030204" pitchFamily="34" charset="0"/>
                <a:cs typeface="Trebuchet MS"/>
              </a:rPr>
              <a:t> </a:t>
            </a:r>
            <a:r>
              <a:rPr lang="en-US" spc="-9">
                <a:latin typeface="Calibri" panose="020F0502020204030204" pitchFamily="34" charset="0"/>
                <a:cs typeface="Trebuchet MS"/>
              </a:rPr>
              <a:t>of</a:t>
            </a:r>
            <a:r>
              <a:rPr lang="en-US" spc="-80">
                <a:latin typeface="Calibri" panose="020F0502020204030204" pitchFamily="34" charset="0"/>
                <a:cs typeface="Trebuchet MS"/>
              </a:rPr>
              <a:t> </a:t>
            </a:r>
            <a:r>
              <a:rPr lang="en-US" spc="-23">
                <a:latin typeface="Calibri" panose="020F0502020204030204" pitchFamily="34" charset="0"/>
                <a:cs typeface="Trebuchet MS"/>
              </a:rPr>
              <a:t>balance.  </a:t>
            </a:r>
            <a:r>
              <a:rPr lang="en-US" spc="5">
                <a:latin typeface="Calibri" panose="020F0502020204030204" pitchFamily="34" charset="0"/>
                <a:cs typeface="Trebuchet MS"/>
              </a:rPr>
              <a:t>Keep </a:t>
            </a:r>
            <a:r>
              <a:rPr lang="en-US" spc="-9">
                <a:latin typeface="Calibri" panose="020F0502020204030204" pitchFamily="34" charset="0"/>
                <a:cs typeface="Trebuchet MS"/>
              </a:rPr>
              <a:t>following </a:t>
            </a:r>
            <a:r>
              <a:rPr lang="en-US" spc="-23">
                <a:latin typeface="Calibri" panose="020F0502020204030204" pitchFamily="34" charset="0"/>
                <a:cs typeface="Trebuchet MS"/>
              </a:rPr>
              <a:t>in</a:t>
            </a:r>
            <a:r>
              <a:rPr lang="en-US" spc="-70">
                <a:latin typeface="Calibri" panose="020F0502020204030204" pitchFamily="34" charset="0"/>
                <a:cs typeface="Trebuchet MS"/>
              </a:rPr>
              <a:t> </a:t>
            </a:r>
            <a:r>
              <a:rPr lang="en-US" spc="-19">
                <a:latin typeface="Calibri" panose="020F0502020204030204" pitchFamily="34" charset="0"/>
                <a:cs typeface="Trebuchet MS"/>
              </a:rPr>
              <a:t>mind:</a:t>
            </a:r>
            <a:endParaRPr lang="en-US" spc="-9">
              <a:latin typeface="Calibri" panose="020F0502020204030204" pitchFamily="34" charset="0"/>
              <a:cs typeface="Trebuchet MS"/>
            </a:endParaRPr>
          </a:p>
          <a:p>
            <a:pPr marL="200025" marR="4763" indent="-188714">
              <a:lnSpc>
                <a:spcPct val="116700"/>
              </a:lnSpc>
              <a:spcBef>
                <a:spcPts val="94"/>
              </a:spcBef>
              <a:buAutoNum type="arabicPeriod"/>
              <a:tabLst>
                <a:tab pos="200620" algn="l"/>
              </a:tabLst>
            </a:pPr>
            <a:r>
              <a:rPr spc="-9">
                <a:latin typeface="Calibri" panose="020F0502020204030204" pitchFamily="34" charset="0"/>
                <a:cs typeface="Trebuchet MS"/>
              </a:rPr>
              <a:t>They </a:t>
            </a:r>
            <a:r>
              <a:rPr spc="-5">
                <a:latin typeface="Calibri" panose="020F0502020204030204" pitchFamily="34" charset="0"/>
                <a:cs typeface="Trebuchet MS"/>
              </a:rPr>
              <a:t>can </a:t>
            </a:r>
            <a:r>
              <a:rPr spc="9">
                <a:latin typeface="Calibri" panose="020F0502020204030204" pitchFamily="34" charset="0"/>
                <a:cs typeface="Trebuchet MS"/>
              </a:rPr>
              <a:t>move </a:t>
            </a:r>
            <a:r>
              <a:rPr spc="-5">
                <a:latin typeface="Calibri" panose="020F0502020204030204" pitchFamily="34" charset="0"/>
                <a:cs typeface="Trebuchet MS"/>
              </a:rPr>
              <a:t>very </a:t>
            </a:r>
            <a:r>
              <a:rPr spc="-14">
                <a:latin typeface="Calibri" panose="020F0502020204030204" pitchFamily="34" charset="0"/>
                <a:cs typeface="Trebuchet MS"/>
              </a:rPr>
              <a:t>fast </a:t>
            </a:r>
            <a:r>
              <a:rPr spc="47">
                <a:latin typeface="Calibri" panose="020F0502020204030204" pitchFamily="34" charset="0"/>
                <a:cs typeface="Trebuchet MS"/>
              </a:rPr>
              <a:t>so </a:t>
            </a:r>
            <a:r>
              <a:rPr spc="-14">
                <a:latin typeface="Calibri" panose="020F0502020204030204" pitchFamily="34" charset="0"/>
                <a:cs typeface="Trebuchet MS"/>
              </a:rPr>
              <a:t>they </a:t>
            </a:r>
            <a:r>
              <a:rPr spc="-9">
                <a:latin typeface="Calibri" panose="020F0502020204030204" pitchFamily="34" charset="0"/>
                <a:cs typeface="Trebuchet MS"/>
              </a:rPr>
              <a:t>have </a:t>
            </a:r>
            <a:r>
              <a:rPr spc="-23">
                <a:latin typeface="Calibri" panose="020F0502020204030204" pitchFamily="34" charset="0"/>
                <a:cs typeface="Trebuchet MS"/>
              </a:rPr>
              <a:t>a </a:t>
            </a:r>
            <a:r>
              <a:rPr spc="-5">
                <a:latin typeface="Calibri" panose="020F0502020204030204" pitchFamily="34" charset="0"/>
                <a:cs typeface="Trebuchet MS"/>
              </a:rPr>
              <a:t>tendency </a:t>
            </a:r>
            <a:r>
              <a:rPr spc="-19">
                <a:latin typeface="Calibri" panose="020F0502020204030204" pitchFamily="34" charset="0"/>
                <a:cs typeface="Trebuchet MS"/>
              </a:rPr>
              <a:t>to </a:t>
            </a:r>
            <a:r>
              <a:rPr spc="5">
                <a:latin typeface="Calibri" panose="020F0502020204030204" pitchFamily="34" charset="0"/>
                <a:cs typeface="Trebuchet MS"/>
              </a:rPr>
              <a:t>weave </a:t>
            </a:r>
            <a:r>
              <a:rPr spc="263">
                <a:latin typeface="Calibri" panose="020F0502020204030204" pitchFamily="34" charset="0"/>
                <a:cs typeface="Trebuchet MS"/>
              </a:rPr>
              <a:t> </a:t>
            </a:r>
            <a:r>
              <a:rPr spc="-5">
                <a:latin typeface="Calibri" panose="020F0502020204030204" pitchFamily="34" charset="0"/>
                <a:cs typeface="Trebuchet MS"/>
              </a:rPr>
              <a:t>through</a:t>
            </a:r>
            <a:r>
              <a:rPr spc="-28">
                <a:latin typeface="Calibri" panose="020F0502020204030204" pitchFamily="34" charset="0"/>
                <a:cs typeface="Trebuchet MS"/>
              </a:rPr>
              <a:t> </a:t>
            </a:r>
            <a:r>
              <a:rPr spc="-14">
                <a:latin typeface="Calibri" panose="020F0502020204030204" pitchFamily="34" charset="0"/>
                <a:cs typeface="Trebuchet MS"/>
              </a:rPr>
              <a:t>lanes.</a:t>
            </a:r>
            <a:endParaRPr>
              <a:latin typeface="Calibri" panose="020F0502020204030204" pitchFamily="34" charset="0"/>
              <a:cs typeface="Trebuchet MS"/>
            </a:endParaRPr>
          </a:p>
          <a:p>
            <a:pPr marL="200025" marR="1675805" indent="-188714" algn="just">
              <a:lnSpc>
                <a:spcPct val="116700"/>
              </a:lnSpc>
              <a:buAutoNum type="arabicPeriod"/>
              <a:tabLst>
                <a:tab pos="200620" algn="l"/>
              </a:tabLst>
            </a:pPr>
            <a:r>
              <a:rPr spc="38">
                <a:latin typeface="Calibri" panose="020F0502020204030204" pitchFamily="34" charset="0"/>
                <a:cs typeface="Trebuchet MS"/>
              </a:rPr>
              <a:t>Be </a:t>
            </a:r>
            <a:r>
              <a:rPr spc="-5">
                <a:latin typeface="Calibri" panose="020F0502020204030204" pitchFamily="34" charset="0"/>
                <a:cs typeface="Trebuchet MS"/>
              </a:rPr>
              <a:t>very </a:t>
            </a:r>
            <a:r>
              <a:rPr spc="-23">
                <a:latin typeface="Calibri" panose="020F0502020204030204" pitchFamily="34" charset="0"/>
                <a:cs typeface="Trebuchet MS"/>
              </a:rPr>
              <a:t>careful </a:t>
            </a:r>
            <a:r>
              <a:rPr spc="-5">
                <a:latin typeface="Calibri" panose="020F0502020204030204" pitchFamily="34" charset="0"/>
                <a:cs typeface="Trebuchet MS"/>
              </a:rPr>
              <a:t>while  </a:t>
            </a:r>
            <a:r>
              <a:rPr spc="9">
                <a:latin typeface="Calibri" panose="020F0502020204030204" pitchFamily="34" charset="0"/>
                <a:cs typeface="Trebuchet MS"/>
              </a:rPr>
              <a:t>moving</a:t>
            </a:r>
            <a:r>
              <a:rPr spc="-98">
                <a:latin typeface="Calibri" panose="020F0502020204030204" pitchFamily="34" charset="0"/>
                <a:cs typeface="Trebuchet MS"/>
              </a:rPr>
              <a:t> </a:t>
            </a:r>
            <a:r>
              <a:rPr spc="-19">
                <a:latin typeface="Calibri" panose="020F0502020204030204" pitchFamily="34" charset="0"/>
                <a:cs typeface="Trebuchet MS"/>
              </a:rPr>
              <a:t>to</a:t>
            </a:r>
            <a:r>
              <a:rPr spc="-98">
                <a:latin typeface="Calibri" panose="020F0502020204030204" pitchFamily="34" charset="0"/>
                <a:cs typeface="Trebuchet MS"/>
              </a:rPr>
              <a:t> </a:t>
            </a:r>
            <a:r>
              <a:rPr spc="-47">
                <a:latin typeface="Calibri" panose="020F0502020204030204" pitchFamily="34" charset="0"/>
                <a:cs typeface="Trebuchet MS"/>
              </a:rPr>
              <a:t>left</a:t>
            </a:r>
            <a:r>
              <a:rPr spc="-98">
                <a:latin typeface="Calibri" panose="020F0502020204030204" pitchFamily="34" charset="0"/>
                <a:cs typeface="Trebuchet MS"/>
              </a:rPr>
              <a:t> </a:t>
            </a:r>
            <a:r>
              <a:rPr spc="-19">
                <a:latin typeface="Calibri" panose="020F0502020204030204" pitchFamily="34" charset="0"/>
                <a:cs typeface="Trebuchet MS"/>
              </a:rPr>
              <a:t>lane</a:t>
            </a:r>
            <a:r>
              <a:rPr lang="en-US" spc="-98">
                <a:latin typeface="Calibri" panose="020F0502020204030204" pitchFamily="34" charset="0"/>
                <a:cs typeface="Trebuchet MS"/>
              </a:rPr>
              <a:t>/</a:t>
            </a:r>
            <a:r>
              <a:rPr spc="-14">
                <a:latin typeface="Calibri" panose="020F0502020204030204" pitchFamily="34" charset="0"/>
                <a:cs typeface="Trebuchet MS"/>
              </a:rPr>
              <a:t>taking </a:t>
            </a:r>
            <a:r>
              <a:rPr spc="-47">
                <a:latin typeface="Calibri" panose="020F0502020204030204" pitchFamily="34" charset="0"/>
                <a:cs typeface="Trebuchet MS"/>
              </a:rPr>
              <a:t>left </a:t>
            </a:r>
            <a:r>
              <a:rPr spc="-28">
                <a:latin typeface="Calibri" panose="020F0502020204030204" pitchFamily="34" charset="0"/>
                <a:cs typeface="Trebuchet MS"/>
              </a:rPr>
              <a:t>turn </a:t>
            </a:r>
            <a:r>
              <a:rPr spc="28">
                <a:latin typeface="Calibri" panose="020F0502020204030204" pitchFamily="34" charset="0"/>
                <a:cs typeface="Trebuchet MS"/>
              </a:rPr>
              <a:t>as </a:t>
            </a:r>
            <a:r>
              <a:rPr spc="-14">
                <a:latin typeface="Calibri" panose="020F0502020204030204" pitchFamily="34" charset="0"/>
                <a:cs typeface="Trebuchet MS"/>
              </a:rPr>
              <a:t>they </a:t>
            </a:r>
            <a:r>
              <a:rPr spc="-28">
                <a:latin typeface="Calibri" panose="020F0502020204030204" pitchFamily="34" charset="0"/>
                <a:cs typeface="Trebuchet MS"/>
              </a:rPr>
              <a:t>prefer </a:t>
            </a:r>
            <a:r>
              <a:rPr spc="-19">
                <a:latin typeface="Calibri" panose="020F0502020204030204" pitchFamily="34" charset="0"/>
                <a:cs typeface="Trebuchet MS"/>
              </a:rPr>
              <a:t>to  overtake </a:t>
            </a:r>
            <a:r>
              <a:rPr spc="-5">
                <a:latin typeface="Calibri" panose="020F0502020204030204" pitchFamily="34" charset="0"/>
                <a:cs typeface="Trebuchet MS"/>
              </a:rPr>
              <a:t>from </a:t>
            </a:r>
            <a:r>
              <a:rPr spc="-47">
                <a:latin typeface="Calibri" panose="020F0502020204030204" pitchFamily="34" charset="0"/>
                <a:cs typeface="Trebuchet MS"/>
              </a:rPr>
              <a:t>left </a:t>
            </a:r>
            <a:r>
              <a:rPr spc="5">
                <a:latin typeface="Calibri" panose="020F0502020204030204" pitchFamily="34" charset="0"/>
                <a:cs typeface="Trebuchet MS"/>
              </a:rPr>
              <a:t>side </a:t>
            </a:r>
            <a:r>
              <a:rPr spc="-9">
                <a:latin typeface="Calibri" panose="020F0502020204030204" pitchFamily="34" charset="0"/>
                <a:cs typeface="Trebuchet MS"/>
              </a:rPr>
              <a:t>of  </a:t>
            </a:r>
            <a:r>
              <a:rPr spc="-14">
                <a:latin typeface="Calibri" panose="020F0502020204030204" pitchFamily="34" charset="0"/>
                <a:cs typeface="Trebuchet MS"/>
              </a:rPr>
              <a:t>the</a:t>
            </a:r>
            <a:r>
              <a:rPr spc="-28">
                <a:latin typeface="Calibri" panose="020F0502020204030204" pitchFamily="34" charset="0"/>
                <a:cs typeface="Trebuchet MS"/>
              </a:rPr>
              <a:t> </a:t>
            </a:r>
            <a:r>
              <a:rPr spc="-42">
                <a:latin typeface="Calibri" panose="020F0502020204030204" pitchFamily="34" charset="0"/>
                <a:cs typeface="Trebuchet MS"/>
              </a:rPr>
              <a:t>traffic.</a:t>
            </a:r>
            <a:endParaRPr>
              <a:latin typeface="Calibri" panose="020F0502020204030204" pitchFamily="34" charset="0"/>
              <a:cs typeface="Trebuchet MS"/>
            </a:endParaRPr>
          </a:p>
          <a:p>
            <a:pPr marL="200025" marR="4763" indent="-188714">
              <a:lnSpc>
                <a:spcPct val="116700"/>
              </a:lnSpc>
              <a:buAutoNum type="arabicPeriod"/>
              <a:tabLst>
                <a:tab pos="200620" algn="l"/>
              </a:tabLst>
            </a:pPr>
            <a:r>
              <a:rPr spc="61">
                <a:latin typeface="Calibri" panose="020F0502020204030204" pitchFamily="34" charset="0"/>
                <a:cs typeface="Trebuchet MS"/>
              </a:rPr>
              <a:t>A </a:t>
            </a:r>
            <a:r>
              <a:rPr spc="-9">
                <a:latin typeface="Calibri" panose="020F0502020204030204" pitchFamily="34" charset="0"/>
                <a:cs typeface="Trebuchet MS"/>
              </a:rPr>
              <a:t>motorcyclist </a:t>
            </a:r>
            <a:r>
              <a:rPr spc="5">
                <a:latin typeface="Calibri" panose="020F0502020204030204" pitchFamily="34" charset="0"/>
                <a:cs typeface="Trebuchet MS"/>
              </a:rPr>
              <a:t>may suddenly </a:t>
            </a:r>
            <a:r>
              <a:rPr spc="19">
                <a:latin typeface="Calibri" panose="020F0502020204030204" pitchFamily="34" charset="0"/>
                <a:cs typeface="Trebuchet MS"/>
              </a:rPr>
              <a:t>swerve </a:t>
            </a:r>
            <a:r>
              <a:rPr spc="-19">
                <a:latin typeface="Calibri" panose="020F0502020204030204" pitchFamily="34" charset="0"/>
                <a:cs typeface="Trebuchet MS"/>
              </a:rPr>
              <a:t>or </a:t>
            </a:r>
            <a:r>
              <a:rPr spc="5">
                <a:latin typeface="Calibri" panose="020F0502020204030204" pitchFamily="34" charset="0"/>
                <a:cs typeface="Trebuchet MS"/>
              </a:rPr>
              <a:t>may </a:t>
            </a:r>
            <a:r>
              <a:rPr spc="9">
                <a:latin typeface="Calibri" panose="020F0502020204030204" pitchFamily="34" charset="0"/>
                <a:cs typeface="Trebuchet MS"/>
              </a:rPr>
              <a:t>lose </a:t>
            </a:r>
            <a:r>
              <a:rPr spc="-14">
                <a:latin typeface="Calibri" panose="020F0502020204030204" pitchFamily="34" charset="0"/>
                <a:cs typeface="Trebuchet MS"/>
              </a:rPr>
              <a:t>balance </a:t>
            </a:r>
            <a:r>
              <a:rPr spc="-42">
                <a:latin typeface="Calibri" panose="020F0502020204030204" pitchFamily="34" charset="0"/>
                <a:cs typeface="Trebuchet MS"/>
              </a:rPr>
              <a:t>if  </a:t>
            </a:r>
            <a:r>
              <a:rPr spc="-5">
                <a:latin typeface="Calibri" panose="020F0502020204030204" pitchFamily="34" charset="0"/>
                <a:cs typeface="Trebuchet MS"/>
              </a:rPr>
              <a:t>encountered </a:t>
            </a:r>
            <a:r>
              <a:rPr spc="-9">
                <a:latin typeface="Calibri" panose="020F0502020204030204" pitchFamily="34" charset="0"/>
                <a:cs typeface="Trebuchet MS"/>
              </a:rPr>
              <a:t>with </a:t>
            </a:r>
            <a:r>
              <a:rPr spc="5">
                <a:latin typeface="Calibri" panose="020F0502020204030204" pitchFamily="34" charset="0"/>
                <a:cs typeface="Trebuchet MS"/>
              </a:rPr>
              <a:t>rough </a:t>
            </a:r>
            <a:r>
              <a:rPr spc="-14">
                <a:latin typeface="Calibri" panose="020F0502020204030204" pitchFamily="34" charset="0"/>
                <a:cs typeface="Trebuchet MS"/>
              </a:rPr>
              <a:t>road </a:t>
            </a:r>
            <a:r>
              <a:rPr spc="-19">
                <a:latin typeface="Calibri" panose="020F0502020204030204" pitchFamily="34" charset="0"/>
                <a:cs typeface="Trebuchet MS"/>
              </a:rPr>
              <a:t>or </a:t>
            </a:r>
            <a:r>
              <a:rPr spc="-14">
                <a:latin typeface="Calibri" panose="020F0502020204030204" pitchFamily="34" charset="0"/>
                <a:cs typeface="Trebuchet MS"/>
              </a:rPr>
              <a:t>punctured</a:t>
            </a:r>
            <a:r>
              <a:rPr spc="-98">
                <a:latin typeface="Calibri" panose="020F0502020204030204" pitchFamily="34" charset="0"/>
                <a:cs typeface="Trebuchet MS"/>
              </a:rPr>
              <a:t> </a:t>
            </a:r>
            <a:r>
              <a:rPr spc="-33">
                <a:latin typeface="Calibri" panose="020F0502020204030204" pitchFamily="34" charset="0"/>
                <a:cs typeface="Trebuchet MS"/>
              </a:rPr>
              <a:t>tyre</a:t>
            </a:r>
            <a:endParaRPr lang="en-US" spc="-33">
              <a:latin typeface="Calibri" panose="020F0502020204030204" pitchFamily="34" charset="0"/>
              <a:cs typeface="Trebuchet MS"/>
            </a:endParaRPr>
          </a:p>
          <a:p>
            <a:pPr marL="200025" marR="4763" indent="-188714" algn="just">
              <a:lnSpc>
                <a:spcPct val="116700"/>
              </a:lnSpc>
              <a:spcBef>
                <a:spcPts val="94"/>
              </a:spcBef>
              <a:buAutoNum type="arabicPeriod" startAt="4"/>
              <a:tabLst>
                <a:tab pos="200620" algn="l"/>
              </a:tabLst>
            </a:pPr>
            <a:r>
              <a:rPr lang="en-US" spc="-9">
                <a:latin typeface="Calibri" panose="020F0502020204030204" pitchFamily="34" charset="0"/>
                <a:cs typeface="Trebuchet MS"/>
              </a:rPr>
              <a:t>Have </a:t>
            </a:r>
            <a:r>
              <a:rPr lang="en-US" spc="-5">
                <a:latin typeface="Calibri" panose="020F0502020204030204" pitchFamily="34" charset="0"/>
                <a:cs typeface="Trebuchet MS"/>
              </a:rPr>
              <a:t>tendency </a:t>
            </a:r>
            <a:r>
              <a:rPr lang="en-US" spc="-19">
                <a:latin typeface="Calibri" panose="020F0502020204030204" pitchFamily="34" charset="0"/>
                <a:cs typeface="Trebuchet MS"/>
              </a:rPr>
              <a:t>to </a:t>
            </a:r>
            <a:r>
              <a:rPr lang="en-US" spc="-47">
                <a:latin typeface="Calibri" panose="020F0502020204030204" pitchFamily="34" charset="0"/>
                <a:cs typeface="Trebuchet MS"/>
              </a:rPr>
              <a:t>drift </a:t>
            </a:r>
            <a:r>
              <a:rPr lang="en-US">
                <a:latin typeface="Calibri" panose="020F0502020204030204" pitchFamily="34" charset="0"/>
                <a:cs typeface="Trebuchet MS"/>
              </a:rPr>
              <a:t>towards you </a:t>
            </a:r>
            <a:r>
              <a:rPr lang="en-US" spc="-9">
                <a:latin typeface="Calibri" panose="020F0502020204030204" pitchFamily="34" charset="0"/>
                <a:cs typeface="Trebuchet MS"/>
              </a:rPr>
              <a:t>&amp; </a:t>
            </a:r>
            <a:r>
              <a:rPr lang="en-US" spc="-14">
                <a:latin typeface="Calibri" panose="020F0502020204030204" pitchFamily="34" charset="0"/>
                <a:cs typeface="Trebuchet MS"/>
              </a:rPr>
              <a:t>other </a:t>
            </a:r>
            <a:r>
              <a:rPr lang="en-US" spc="-5">
                <a:latin typeface="Calibri" panose="020F0502020204030204" pitchFamily="34" charset="0"/>
                <a:cs typeface="Trebuchet MS"/>
              </a:rPr>
              <a:t>vehicles </a:t>
            </a:r>
            <a:r>
              <a:rPr lang="en-US" spc="9">
                <a:latin typeface="Calibri" panose="020F0502020204030204" pitchFamily="34" charset="0"/>
                <a:cs typeface="Trebuchet MS"/>
              </a:rPr>
              <a:t>on </a:t>
            </a:r>
            <a:r>
              <a:rPr lang="en-US" spc="-14">
                <a:latin typeface="Calibri" panose="020F0502020204030204" pitchFamily="34" charset="0"/>
                <a:cs typeface="Trebuchet MS"/>
              </a:rPr>
              <a:t>the  </a:t>
            </a:r>
            <a:r>
              <a:rPr lang="en-US" spc="-28">
                <a:latin typeface="Calibri" panose="020F0502020204030204" pitchFamily="34" charset="0"/>
                <a:cs typeface="Trebuchet MS"/>
              </a:rPr>
              <a:t>road. </a:t>
            </a:r>
            <a:r>
              <a:rPr lang="en-US" spc="61">
                <a:latin typeface="Calibri" panose="020F0502020204030204" pitchFamily="34" charset="0"/>
                <a:cs typeface="Trebuchet MS"/>
              </a:rPr>
              <a:t>M</a:t>
            </a:r>
            <a:r>
              <a:rPr lang="en-US" spc="-19">
                <a:latin typeface="Calibri" panose="020F0502020204030204" pitchFamily="34" charset="0"/>
                <a:cs typeface="Trebuchet MS"/>
              </a:rPr>
              <a:t>ild </a:t>
            </a:r>
            <a:r>
              <a:rPr lang="en-US" spc="19">
                <a:latin typeface="Calibri" panose="020F0502020204030204" pitchFamily="34" charset="0"/>
                <a:cs typeface="Trebuchet MS"/>
              </a:rPr>
              <a:t>sound</a:t>
            </a:r>
            <a:r>
              <a:rPr lang="en-US" spc="-178">
                <a:latin typeface="Calibri" panose="020F0502020204030204" pitchFamily="34" charset="0"/>
                <a:cs typeface="Trebuchet MS"/>
              </a:rPr>
              <a:t> </a:t>
            </a:r>
            <a:r>
              <a:rPr lang="en-US" spc="-9">
                <a:latin typeface="Calibri" panose="020F0502020204030204" pitchFamily="34" charset="0"/>
                <a:cs typeface="Trebuchet MS"/>
              </a:rPr>
              <a:t>of </a:t>
            </a:r>
            <a:r>
              <a:rPr lang="en-US" spc="-5">
                <a:latin typeface="Calibri" panose="020F0502020204030204" pitchFamily="34" charset="0"/>
                <a:cs typeface="Trebuchet MS"/>
              </a:rPr>
              <a:t>horn to warn </a:t>
            </a:r>
            <a:endParaRPr lang="en-US">
              <a:latin typeface="Calibri" panose="020F0502020204030204" pitchFamily="34" charset="0"/>
              <a:cs typeface="Trebuchet MS"/>
            </a:endParaRPr>
          </a:p>
          <a:p>
            <a:pPr marL="200025" marR="4763" indent="-188714" algn="just">
              <a:lnSpc>
                <a:spcPct val="116700"/>
              </a:lnSpc>
              <a:buAutoNum type="arabicPeriod" startAt="4"/>
              <a:tabLst>
                <a:tab pos="200620" algn="l"/>
              </a:tabLst>
            </a:pPr>
            <a:r>
              <a:rPr lang="en-US" spc="23">
                <a:latin typeface="Calibri" panose="020F0502020204030204" pitchFamily="34" charset="0"/>
                <a:cs typeface="Trebuchet MS"/>
              </a:rPr>
              <a:t>Sometimes </a:t>
            </a:r>
            <a:r>
              <a:rPr lang="en-US" spc="-14">
                <a:latin typeface="Calibri" panose="020F0502020204030204" pitchFamily="34" charset="0"/>
                <a:cs typeface="Trebuchet MS"/>
              </a:rPr>
              <a:t>they </a:t>
            </a:r>
            <a:r>
              <a:rPr lang="en-US" spc="5">
                <a:latin typeface="Calibri" panose="020F0502020204030204" pitchFamily="34" charset="0"/>
                <a:cs typeface="Trebuchet MS"/>
              </a:rPr>
              <a:t>may </a:t>
            </a:r>
            <a:r>
              <a:rPr lang="en-US">
                <a:latin typeface="Calibri" panose="020F0502020204030204" pitchFamily="34" charset="0"/>
                <a:cs typeface="Trebuchet MS"/>
              </a:rPr>
              <a:t>surprise you </a:t>
            </a:r>
            <a:r>
              <a:rPr lang="en-US" spc="-9">
                <a:latin typeface="Calibri" panose="020F0502020204030204" pitchFamily="34" charset="0"/>
                <a:cs typeface="Trebuchet MS"/>
              </a:rPr>
              <a:t>with </a:t>
            </a:r>
            <a:r>
              <a:rPr lang="en-US" spc="-28">
                <a:latin typeface="Calibri" panose="020F0502020204030204" pitchFamily="34" charset="0"/>
                <a:cs typeface="Trebuchet MS"/>
              </a:rPr>
              <a:t>their </a:t>
            </a:r>
            <a:r>
              <a:rPr lang="en-US" spc="-5">
                <a:latin typeface="Calibri" panose="020F0502020204030204" pitchFamily="34" charset="0"/>
                <a:cs typeface="Trebuchet MS"/>
              </a:rPr>
              <a:t>horn </a:t>
            </a:r>
            <a:r>
              <a:rPr lang="en-US" spc="28">
                <a:latin typeface="Calibri" panose="020F0502020204030204" pitchFamily="34" charset="0"/>
                <a:cs typeface="Trebuchet MS"/>
              </a:rPr>
              <a:t>as </a:t>
            </a:r>
            <a:r>
              <a:rPr lang="en-US" spc="23">
                <a:latin typeface="Calibri" panose="020F0502020204030204" pitchFamily="34" charset="0"/>
                <a:cs typeface="Trebuchet MS"/>
              </a:rPr>
              <a:t>now </a:t>
            </a:r>
            <a:r>
              <a:rPr lang="en-US" spc="-14">
                <a:latin typeface="Calibri" panose="020F0502020204030204" pitchFamily="34" charset="0"/>
                <a:cs typeface="Trebuchet MS"/>
              </a:rPr>
              <a:t>they </a:t>
            </a:r>
            <a:r>
              <a:rPr lang="en-US" spc="19">
                <a:latin typeface="Calibri" panose="020F0502020204030204" pitchFamily="34" charset="0"/>
                <a:cs typeface="Trebuchet MS"/>
              </a:rPr>
              <a:t>sound  </a:t>
            </a:r>
            <a:r>
              <a:rPr lang="en-US" spc="-5">
                <a:latin typeface="Calibri" panose="020F0502020204030204" pitchFamily="34" charset="0"/>
                <a:cs typeface="Trebuchet MS"/>
              </a:rPr>
              <a:t>very </a:t>
            </a:r>
            <a:r>
              <a:rPr lang="en-US" spc="-19">
                <a:latin typeface="Calibri" panose="020F0502020204030204" pitchFamily="34" charset="0"/>
                <a:cs typeface="Trebuchet MS"/>
              </a:rPr>
              <a:t>similar to </a:t>
            </a:r>
            <a:r>
              <a:rPr lang="en-US" spc="-38">
                <a:latin typeface="Calibri" panose="020F0502020204030204" pitchFamily="34" charset="0"/>
                <a:cs typeface="Trebuchet MS"/>
              </a:rPr>
              <a:t>car’s. </a:t>
            </a:r>
            <a:r>
              <a:rPr lang="en-US" spc="38">
                <a:latin typeface="Calibri" panose="020F0502020204030204" pitchFamily="34" charset="0"/>
                <a:cs typeface="Trebuchet MS"/>
              </a:rPr>
              <a:t>Be </a:t>
            </a:r>
            <a:r>
              <a:rPr lang="en-US" spc="-14">
                <a:latin typeface="Calibri" panose="020F0502020204030204" pitchFamily="34" charset="0"/>
                <a:cs typeface="Trebuchet MS"/>
              </a:rPr>
              <a:t>mentally prepared </a:t>
            </a:r>
            <a:r>
              <a:rPr lang="en-US" spc="-19">
                <a:latin typeface="Calibri" panose="020F0502020204030204" pitchFamily="34" charset="0"/>
                <a:cs typeface="Trebuchet MS"/>
              </a:rPr>
              <a:t>to </a:t>
            </a:r>
            <a:r>
              <a:rPr lang="en-US" spc="-9">
                <a:latin typeface="Calibri" panose="020F0502020204030204" pitchFamily="34" charset="0"/>
                <a:cs typeface="Trebuchet MS"/>
              </a:rPr>
              <a:t>remain cool </a:t>
            </a:r>
            <a:r>
              <a:rPr lang="en-US" spc="-23">
                <a:latin typeface="Calibri" panose="020F0502020204030204" pitchFamily="34" charset="0"/>
                <a:cs typeface="Trebuchet MS"/>
              </a:rPr>
              <a:t>in </a:t>
            </a:r>
            <a:r>
              <a:rPr lang="en-US" spc="14">
                <a:latin typeface="Calibri" panose="020F0502020204030204" pitchFamily="34" charset="0"/>
                <a:cs typeface="Trebuchet MS"/>
              </a:rPr>
              <a:t>case </a:t>
            </a:r>
            <a:r>
              <a:rPr lang="en-US" spc="-9">
                <a:latin typeface="Calibri" panose="020F0502020204030204" pitchFamily="34" charset="0"/>
                <a:cs typeface="Trebuchet MS"/>
              </a:rPr>
              <a:t>of  </a:t>
            </a:r>
            <a:r>
              <a:rPr lang="en-US" spc="5">
                <a:latin typeface="Calibri" panose="020F0502020204030204" pitchFamily="34" charset="0"/>
                <a:cs typeface="Trebuchet MS"/>
              </a:rPr>
              <a:t>harsh</a:t>
            </a:r>
            <a:r>
              <a:rPr lang="en-US" spc="-28">
                <a:latin typeface="Calibri" panose="020F0502020204030204" pitchFamily="34" charset="0"/>
                <a:cs typeface="Trebuchet MS"/>
              </a:rPr>
              <a:t> </a:t>
            </a:r>
            <a:r>
              <a:rPr lang="en-US" spc="-19">
                <a:latin typeface="Calibri" panose="020F0502020204030204" pitchFamily="34" charset="0"/>
                <a:cs typeface="Trebuchet MS"/>
              </a:rPr>
              <a:t>horn.</a:t>
            </a:r>
            <a:endParaRPr lang="en-US">
              <a:latin typeface="Calibri" panose="020F0502020204030204" pitchFamily="34" charset="0"/>
              <a:cs typeface="Trebuchet MS"/>
            </a:endParaRPr>
          </a:p>
          <a:p>
            <a:pPr marL="200025" marR="4763" indent="-188714" algn="just">
              <a:lnSpc>
                <a:spcPct val="116700"/>
              </a:lnSpc>
              <a:buAutoNum type="arabicPeriod" startAt="4"/>
              <a:tabLst>
                <a:tab pos="200620" algn="l"/>
              </a:tabLst>
            </a:pPr>
            <a:r>
              <a:rPr lang="en-US" spc="5">
                <a:latin typeface="Calibri" panose="020F0502020204030204" pitchFamily="34" charset="0"/>
                <a:cs typeface="Trebuchet MS"/>
              </a:rPr>
              <a:t>While</a:t>
            </a:r>
            <a:r>
              <a:rPr lang="en-US" spc="-56">
                <a:latin typeface="Calibri" panose="020F0502020204030204" pitchFamily="34" charset="0"/>
                <a:cs typeface="Trebuchet MS"/>
              </a:rPr>
              <a:t> </a:t>
            </a:r>
            <a:r>
              <a:rPr lang="en-US" spc="-14">
                <a:latin typeface="Calibri" panose="020F0502020204030204" pitchFamily="34" charset="0"/>
                <a:cs typeface="Trebuchet MS"/>
              </a:rPr>
              <a:t>overtaking</a:t>
            </a:r>
            <a:r>
              <a:rPr lang="en-US" spc="-52">
                <a:latin typeface="Calibri" panose="020F0502020204030204" pitchFamily="34" charset="0"/>
                <a:cs typeface="Trebuchet MS"/>
              </a:rPr>
              <a:t> </a:t>
            </a:r>
            <a:r>
              <a:rPr lang="en-US" spc="19">
                <a:latin typeface="Calibri" panose="020F0502020204030204" pitchFamily="34" charset="0"/>
                <a:cs typeface="Trebuchet MS"/>
              </a:rPr>
              <a:t>sound</a:t>
            </a:r>
            <a:r>
              <a:rPr lang="en-US" spc="-56">
                <a:latin typeface="Calibri" panose="020F0502020204030204" pitchFamily="34" charset="0"/>
                <a:cs typeface="Trebuchet MS"/>
              </a:rPr>
              <a:t> </a:t>
            </a:r>
            <a:r>
              <a:rPr lang="en-US">
                <a:latin typeface="Calibri" panose="020F0502020204030204" pitchFamily="34" charset="0"/>
                <a:cs typeface="Trebuchet MS"/>
              </a:rPr>
              <a:t>them</a:t>
            </a:r>
            <a:r>
              <a:rPr lang="en-US" spc="-56">
                <a:latin typeface="Calibri" panose="020F0502020204030204" pitchFamily="34" charset="0"/>
                <a:cs typeface="Trebuchet MS"/>
              </a:rPr>
              <a:t> </a:t>
            </a:r>
            <a:r>
              <a:rPr lang="en-US" spc="-9">
                <a:latin typeface="Calibri" panose="020F0502020204030204" pitchFamily="34" charset="0"/>
                <a:cs typeface="Trebuchet MS"/>
              </a:rPr>
              <a:t>with</a:t>
            </a:r>
            <a:r>
              <a:rPr lang="en-US" spc="-52">
                <a:latin typeface="Calibri" panose="020F0502020204030204" pitchFamily="34" charset="0"/>
                <a:cs typeface="Trebuchet MS"/>
              </a:rPr>
              <a:t> </a:t>
            </a:r>
            <a:r>
              <a:rPr lang="en-US" spc="-5">
                <a:latin typeface="Calibri" panose="020F0502020204030204" pitchFamily="34" charset="0"/>
                <a:cs typeface="Trebuchet MS"/>
              </a:rPr>
              <a:t>horn</a:t>
            </a:r>
            <a:r>
              <a:rPr lang="en-US" spc="-56">
                <a:latin typeface="Calibri" panose="020F0502020204030204" pitchFamily="34" charset="0"/>
                <a:cs typeface="Trebuchet MS"/>
              </a:rPr>
              <a:t> </a:t>
            </a:r>
            <a:r>
              <a:rPr lang="en-US" spc="28">
                <a:latin typeface="Calibri" panose="020F0502020204030204" pitchFamily="34" charset="0"/>
                <a:cs typeface="Trebuchet MS"/>
              </a:rPr>
              <a:t>as</a:t>
            </a:r>
            <a:r>
              <a:rPr lang="en-US" spc="-52">
                <a:latin typeface="Calibri" panose="020F0502020204030204" pitchFamily="34" charset="0"/>
                <a:cs typeface="Trebuchet MS"/>
              </a:rPr>
              <a:t> </a:t>
            </a:r>
            <a:r>
              <a:rPr lang="en-US" spc="5">
                <a:latin typeface="Calibri" panose="020F0502020204030204" pitchFamily="34" charset="0"/>
                <a:cs typeface="Trebuchet MS"/>
              </a:rPr>
              <a:t>many</a:t>
            </a:r>
            <a:r>
              <a:rPr lang="en-US" spc="-56">
                <a:latin typeface="Calibri" panose="020F0502020204030204" pitchFamily="34" charset="0"/>
                <a:cs typeface="Trebuchet MS"/>
              </a:rPr>
              <a:t> </a:t>
            </a:r>
            <a:r>
              <a:rPr lang="en-US" spc="-9">
                <a:latin typeface="Calibri" panose="020F0502020204030204" pitchFamily="34" charset="0"/>
                <a:cs typeface="Trebuchet MS"/>
              </a:rPr>
              <a:t>of</a:t>
            </a:r>
            <a:r>
              <a:rPr lang="en-US" spc="-52">
                <a:latin typeface="Calibri" panose="020F0502020204030204" pitchFamily="34" charset="0"/>
                <a:cs typeface="Trebuchet MS"/>
              </a:rPr>
              <a:t> </a:t>
            </a:r>
            <a:r>
              <a:rPr lang="en-US">
                <a:latin typeface="Calibri" panose="020F0502020204030204" pitchFamily="34" charset="0"/>
                <a:cs typeface="Trebuchet MS"/>
              </a:rPr>
              <a:t>them</a:t>
            </a:r>
            <a:r>
              <a:rPr lang="en-US" spc="-56">
                <a:latin typeface="Calibri" panose="020F0502020204030204" pitchFamily="34" charset="0"/>
                <a:cs typeface="Trebuchet MS"/>
              </a:rPr>
              <a:t> </a:t>
            </a:r>
            <a:r>
              <a:rPr lang="en-US" spc="5">
                <a:latin typeface="Calibri" panose="020F0502020204030204" pitchFamily="34" charset="0"/>
                <a:cs typeface="Trebuchet MS"/>
              </a:rPr>
              <a:t>may</a:t>
            </a:r>
            <a:r>
              <a:rPr lang="en-US" spc="-52">
                <a:latin typeface="Calibri" panose="020F0502020204030204" pitchFamily="34" charset="0"/>
                <a:cs typeface="Trebuchet MS"/>
              </a:rPr>
              <a:t> </a:t>
            </a:r>
            <a:r>
              <a:rPr lang="en-US" spc="-14">
                <a:latin typeface="Calibri" panose="020F0502020204030204" pitchFamily="34" charset="0"/>
                <a:cs typeface="Trebuchet MS"/>
              </a:rPr>
              <a:t>not</a:t>
            </a:r>
            <a:r>
              <a:rPr lang="en-US" spc="-56">
                <a:latin typeface="Calibri" panose="020F0502020204030204" pitchFamily="34" charset="0"/>
                <a:cs typeface="Trebuchet MS"/>
              </a:rPr>
              <a:t> </a:t>
            </a:r>
            <a:r>
              <a:rPr lang="en-US" spc="-9">
                <a:latin typeface="Calibri" panose="020F0502020204030204" pitchFamily="34" charset="0"/>
                <a:cs typeface="Trebuchet MS"/>
              </a:rPr>
              <a:t>have  </a:t>
            </a:r>
            <a:r>
              <a:rPr lang="en-US" spc="-28">
                <a:latin typeface="Calibri" panose="020F0502020204030204" pitchFamily="34" charset="0"/>
                <a:cs typeface="Trebuchet MS"/>
              </a:rPr>
              <a:t>rear </a:t>
            </a:r>
            <a:r>
              <a:rPr lang="en-US" spc="5">
                <a:latin typeface="Calibri" panose="020F0502020204030204" pitchFamily="34" charset="0"/>
                <a:cs typeface="Trebuchet MS"/>
              </a:rPr>
              <a:t>view </a:t>
            </a:r>
            <a:r>
              <a:rPr lang="en-US" spc="-9">
                <a:latin typeface="Calibri" panose="020F0502020204030204" pitchFamily="34" charset="0"/>
                <a:cs typeface="Trebuchet MS"/>
              </a:rPr>
              <a:t>mirrors </a:t>
            </a:r>
            <a:r>
              <a:rPr lang="en-US" spc="-19">
                <a:latin typeface="Calibri" panose="020F0502020204030204" pitchFamily="34" charset="0"/>
                <a:cs typeface="Trebuchet MS"/>
              </a:rPr>
              <a:t>installed </a:t>
            </a:r>
            <a:r>
              <a:rPr lang="en-US" spc="9">
                <a:latin typeface="Calibri" panose="020F0502020204030204" pitchFamily="34" charset="0"/>
                <a:cs typeface="Trebuchet MS"/>
              </a:rPr>
              <a:t>on </a:t>
            </a:r>
            <a:r>
              <a:rPr lang="en-US" spc="-28">
                <a:latin typeface="Calibri" panose="020F0502020204030204" pitchFamily="34" charset="0"/>
                <a:cs typeface="Trebuchet MS"/>
              </a:rPr>
              <a:t>their</a:t>
            </a:r>
            <a:r>
              <a:rPr lang="en-US" spc="-103">
                <a:latin typeface="Calibri" panose="020F0502020204030204" pitchFamily="34" charset="0"/>
                <a:cs typeface="Trebuchet MS"/>
              </a:rPr>
              <a:t> </a:t>
            </a:r>
            <a:r>
              <a:rPr lang="en-US" spc="-14">
                <a:latin typeface="Calibri" panose="020F0502020204030204" pitchFamily="34" charset="0"/>
                <a:cs typeface="Trebuchet MS"/>
              </a:rPr>
              <a:t>bikes.</a:t>
            </a:r>
            <a:endParaRPr lang="en-US">
              <a:latin typeface="Calibri" panose="020F0502020204030204" pitchFamily="34" charset="0"/>
              <a:cs typeface="Trebuchet MS"/>
            </a:endParaRPr>
          </a:p>
          <a:p>
            <a:pPr marL="200025" marR="4763" indent="-188714" algn="just">
              <a:lnSpc>
                <a:spcPct val="116700"/>
              </a:lnSpc>
              <a:buAutoNum type="arabicPeriod" startAt="4"/>
              <a:tabLst>
                <a:tab pos="200620" algn="l"/>
              </a:tabLst>
            </a:pPr>
            <a:r>
              <a:rPr lang="en-US" spc="5">
                <a:latin typeface="Calibri" panose="020F0502020204030204" pitchFamily="34" charset="0"/>
                <a:cs typeface="Trebuchet MS"/>
              </a:rPr>
              <a:t>While </a:t>
            </a:r>
            <a:r>
              <a:rPr lang="en-US" spc="-14">
                <a:latin typeface="Calibri" panose="020F0502020204030204" pitchFamily="34" charset="0"/>
                <a:cs typeface="Trebuchet MS"/>
              </a:rPr>
              <a:t>overtaking </a:t>
            </a:r>
            <a:r>
              <a:rPr lang="en-US">
                <a:latin typeface="Calibri" panose="020F0502020204030204" pitchFamily="34" charset="0"/>
                <a:cs typeface="Trebuchet MS"/>
              </a:rPr>
              <a:t>also </a:t>
            </a:r>
            <a:r>
              <a:rPr lang="en-US" spc="9">
                <a:latin typeface="Calibri" panose="020F0502020204030204" pitchFamily="34" charset="0"/>
                <a:cs typeface="Trebuchet MS"/>
              </a:rPr>
              <a:t>ensure </a:t>
            </a:r>
            <a:r>
              <a:rPr lang="en-US">
                <a:latin typeface="Calibri" panose="020F0502020204030204" pitchFamily="34" charset="0"/>
                <a:cs typeface="Trebuchet MS"/>
              </a:rPr>
              <a:t>you </a:t>
            </a:r>
            <a:r>
              <a:rPr lang="en-US" spc="5">
                <a:latin typeface="Calibri" panose="020F0502020204030204" pitchFamily="34" charset="0"/>
                <a:cs typeface="Trebuchet MS"/>
              </a:rPr>
              <a:t>do </a:t>
            </a:r>
            <a:r>
              <a:rPr lang="en-US" spc="-14">
                <a:latin typeface="Calibri" panose="020F0502020204030204" pitchFamily="34" charset="0"/>
                <a:cs typeface="Trebuchet MS"/>
              </a:rPr>
              <a:t>not </a:t>
            </a:r>
            <a:r>
              <a:rPr lang="en-US" spc="14">
                <a:latin typeface="Calibri" panose="020F0502020204030204" pitchFamily="34" charset="0"/>
                <a:cs typeface="Trebuchet MS"/>
              </a:rPr>
              <a:t>splash </a:t>
            </a:r>
            <a:r>
              <a:rPr lang="en-US" spc="-14">
                <a:latin typeface="Calibri" panose="020F0502020204030204" pitchFamily="34" charset="0"/>
                <a:cs typeface="Trebuchet MS"/>
              </a:rPr>
              <a:t>water </a:t>
            </a:r>
            <a:r>
              <a:rPr lang="en-US" spc="9">
                <a:latin typeface="Calibri" panose="020F0502020204030204" pitchFamily="34" charset="0"/>
                <a:cs typeface="Trebuchet MS"/>
              </a:rPr>
              <a:t>on </a:t>
            </a:r>
            <a:r>
              <a:rPr lang="en-US">
                <a:latin typeface="Calibri" panose="020F0502020204030204" pitchFamily="34" charset="0"/>
                <a:cs typeface="Trebuchet MS"/>
              </a:rPr>
              <a:t>them  </a:t>
            </a:r>
            <a:r>
              <a:rPr lang="en-US" spc="-9">
                <a:latin typeface="Calibri" panose="020F0502020204030204" pitchFamily="34" charset="0"/>
                <a:cs typeface="Trebuchet MS"/>
              </a:rPr>
              <a:t>during</a:t>
            </a:r>
            <a:r>
              <a:rPr lang="en-US" spc="-28">
                <a:latin typeface="Calibri" panose="020F0502020204030204" pitchFamily="34" charset="0"/>
                <a:cs typeface="Trebuchet MS"/>
              </a:rPr>
              <a:t> </a:t>
            </a:r>
            <a:r>
              <a:rPr lang="en-US" spc="-19">
                <a:latin typeface="Calibri" panose="020F0502020204030204" pitchFamily="34" charset="0"/>
                <a:cs typeface="Trebuchet MS"/>
              </a:rPr>
              <a:t>rains.</a:t>
            </a:r>
            <a:endParaRPr lang="en-US">
              <a:latin typeface="Calibri" panose="020F0502020204030204" pitchFamily="34" charset="0"/>
              <a:cs typeface="Trebuchet MS"/>
            </a:endParaRPr>
          </a:p>
          <a:p>
            <a:pPr marL="200025" indent="-188714">
              <a:buAutoNum type="arabicPeriod" startAt="4"/>
              <a:tabLst>
                <a:tab pos="200620" algn="l"/>
              </a:tabLst>
            </a:pPr>
            <a:r>
              <a:rPr lang="en-US" spc="47">
                <a:latin typeface="Calibri" panose="020F0502020204030204" pitchFamily="34" charset="0"/>
                <a:cs typeface="Trebuchet MS"/>
              </a:rPr>
              <a:t>On </a:t>
            </a:r>
            <a:r>
              <a:rPr lang="en-US" spc="5">
                <a:latin typeface="Calibri" panose="020F0502020204030204" pitchFamily="34" charset="0"/>
                <a:cs typeface="Trebuchet MS"/>
              </a:rPr>
              <a:t>rough roads </a:t>
            </a:r>
            <a:r>
              <a:rPr lang="en-US" spc="-19">
                <a:latin typeface="Calibri" panose="020F0502020204030204" pitchFamily="34" charset="0"/>
                <a:cs typeface="Trebuchet MS"/>
              </a:rPr>
              <a:t>overtake </a:t>
            </a:r>
            <a:r>
              <a:rPr lang="en-US">
                <a:latin typeface="Calibri" panose="020F0502020204030204" pitchFamily="34" charset="0"/>
                <a:cs typeface="Trebuchet MS"/>
              </a:rPr>
              <a:t>them </a:t>
            </a:r>
            <a:r>
              <a:rPr lang="en-US" spc="-23">
                <a:latin typeface="Calibri" panose="020F0502020204030204" pitchFamily="34" charset="0"/>
                <a:cs typeface="Trebuchet MS"/>
              </a:rPr>
              <a:t>carefully </a:t>
            </a:r>
            <a:r>
              <a:rPr lang="en-US" spc="28">
                <a:latin typeface="Calibri" panose="020F0502020204030204" pitchFamily="34" charset="0"/>
                <a:cs typeface="Trebuchet MS"/>
              </a:rPr>
              <a:t>as</a:t>
            </a:r>
            <a:r>
              <a:rPr lang="en-US" spc="-183">
                <a:latin typeface="Calibri" panose="020F0502020204030204" pitchFamily="34" charset="0"/>
                <a:cs typeface="Trebuchet MS"/>
              </a:rPr>
              <a:t> </a:t>
            </a:r>
            <a:r>
              <a:rPr lang="en-US" spc="-14">
                <a:latin typeface="Calibri" panose="020F0502020204030204" pitchFamily="34" charset="0"/>
                <a:cs typeface="Trebuchet MS"/>
              </a:rPr>
              <a:t>they </a:t>
            </a:r>
            <a:r>
              <a:rPr lang="en-US" spc="5">
                <a:latin typeface="Calibri" panose="020F0502020204030204" pitchFamily="34" charset="0"/>
                <a:cs typeface="Trebuchet MS"/>
              </a:rPr>
              <a:t>may </a:t>
            </a:r>
            <a:r>
              <a:rPr lang="en-US" spc="-52">
                <a:latin typeface="Calibri" panose="020F0502020204030204" pitchFamily="34" charset="0"/>
                <a:cs typeface="Trebuchet MS"/>
              </a:rPr>
              <a:t>fall </a:t>
            </a:r>
            <a:r>
              <a:rPr lang="en-US" spc="-19">
                <a:latin typeface="Calibri" panose="020F0502020204030204" pitchFamily="34" charset="0"/>
                <a:cs typeface="Trebuchet MS"/>
              </a:rPr>
              <a:t>or </a:t>
            </a:r>
            <a:r>
              <a:rPr lang="en-US" spc="-14">
                <a:latin typeface="Calibri" panose="020F0502020204030204" pitchFamily="34" charset="0"/>
                <a:cs typeface="Trebuchet MS"/>
              </a:rPr>
              <a:t>skid.</a:t>
            </a:r>
            <a:endParaRPr lang="en-US">
              <a:latin typeface="Calibri" panose="020F0502020204030204" pitchFamily="34" charset="0"/>
              <a:cs typeface="Trebuchet MS"/>
            </a:endParaRPr>
          </a:p>
          <a:p>
            <a:pPr marL="200025" marR="4763" indent="-188714" algn="just">
              <a:lnSpc>
                <a:spcPct val="116700"/>
              </a:lnSpc>
              <a:buAutoNum type="arabicPeriod" startAt="4"/>
              <a:tabLst>
                <a:tab pos="200620" algn="l"/>
              </a:tabLst>
            </a:pPr>
            <a:r>
              <a:rPr lang="en-US" spc="-9">
                <a:latin typeface="Calibri" panose="020F0502020204030204" pitchFamily="34" charset="0"/>
                <a:cs typeface="Trebuchet MS"/>
              </a:rPr>
              <a:t>They</a:t>
            </a:r>
            <a:r>
              <a:rPr lang="en-US" spc="-66">
                <a:latin typeface="Calibri" panose="020F0502020204030204" pitchFamily="34" charset="0"/>
                <a:cs typeface="Trebuchet MS"/>
              </a:rPr>
              <a:t> </a:t>
            </a:r>
            <a:r>
              <a:rPr lang="en-US" spc="5">
                <a:latin typeface="Calibri" panose="020F0502020204030204" pitchFamily="34" charset="0"/>
                <a:cs typeface="Trebuchet MS"/>
              </a:rPr>
              <a:t>may</a:t>
            </a:r>
            <a:r>
              <a:rPr lang="en-US" spc="-61">
                <a:latin typeface="Calibri" panose="020F0502020204030204" pitchFamily="34" charset="0"/>
                <a:cs typeface="Trebuchet MS"/>
              </a:rPr>
              <a:t> </a:t>
            </a:r>
            <a:r>
              <a:rPr lang="en-US" spc="19">
                <a:latin typeface="Calibri" panose="020F0502020204030204" pitchFamily="34" charset="0"/>
                <a:cs typeface="Trebuchet MS"/>
              </a:rPr>
              <a:t>come</a:t>
            </a:r>
            <a:r>
              <a:rPr lang="en-US" spc="-66">
                <a:latin typeface="Calibri" panose="020F0502020204030204" pitchFamily="34" charset="0"/>
                <a:cs typeface="Trebuchet MS"/>
              </a:rPr>
              <a:t> </a:t>
            </a:r>
            <a:r>
              <a:rPr lang="en-US" spc="-5">
                <a:latin typeface="Calibri" panose="020F0502020204030204" pitchFamily="34" charset="0"/>
                <a:cs typeface="Trebuchet MS"/>
              </a:rPr>
              <a:t>from</a:t>
            </a:r>
            <a:r>
              <a:rPr lang="en-US" spc="-61">
                <a:latin typeface="Calibri" panose="020F0502020204030204" pitchFamily="34" charset="0"/>
                <a:cs typeface="Trebuchet MS"/>
              </a:rPr>
              <a:t> </a:t>
            </a:r>
            <a:r>
              <a:rPr lang="en-US">
                <a:latin typeface="Calibri" panose="020F0502020204030204" pitchFamily="34" charset="0"/>
                <a:cs typeface="Trebuchet MS"/>
              </a:rPr>
              <a:t>opposite</a:t>
            </a:r>
            <a:r>
              <a:rPr lang="en-US" spc="-61">
                <a:latin typeface="Calibri" panose="020F0502020204030204" pitchFamily="34" charset="0"/>
                <a:cs typeface="Trebuchet MS"/>
              </a:rPr>
              <a:t> </a:t>
            </a:r>
            <a:r>
              <a:rPr lang="en-US" spc="-23">
                <a:latin typeface="Calibri" panose="020F0502020204030204" pitchFamily="34" charset="0"/>
                <a:cs typeface="Trebuchet MS"/>
              </a:rPr>
              <a:t>direction</a:t>
            </a:r>
            <a:r>
              <a:rPr lang="en-US" spc="-66">
                <a:latin typeface="Calibri" panose="020F0502020204030204" pitchFamily="34" charset="0"/>
                <a:cs typeface="Trebuchet MS"/>
              </a:rPr>
              <a:t> </a:t>
            </a:r>
            <a:r>
              <a:rPr lang="en-US" spc="5">
                <a:latin typeface="Calibri" panose="020F0502020204030204" pitchFamily="34" charset="0"/>
                <a:cs typeface="Trebuchet MS"/>
              </a:rPr>
              <a:t>suddenly</a:t>
            </a:r>
            <a:r>
              <a:rPr lang="en-US" spc="-61">
                <a:latin typeface="Calibri" panose="020F0502020204030204" pitchFamily="34" charset="0"/>
                <a:cs typeface="Trebuchet MS"/>
              </a:rPr>
              <a:t> </a:t>
            </a:r>
            <a:r>
              <a:rPr lang="en-US" spc="-38">
                <a:latin typeface="Calibri" panose="020F0502020204030204" pitchFamily="34" charset="0"/>
                <a:cs typeface="Trebuchet MS"/>
              </a:rPr>
              <a:t>at</a:t>
            </a:r>
            <a:r>
              <a:rPr lang="en-US" spc="-61">
                <a:latin typeface="Calibri" panose="020F0502020204030204" pitchFamily="34" charset="0"/>
                <a:cs typeface="Trebuchet MS"/>
              </a:rPr>
              <a:t> </a:t>
            </a:r>
            <a:r>
              <a:rPr lang="en-US">
                <a:latin typeface="Calibri" panose="020F0502020204030204" pitchFamily="34" charset="0"/>
                <a:cs typeface="Trebuchet MS"/>
              </a:rPr>
              <a:t>high</a:t>
            </a:r>
            <a:r>
              <a:rPr lang="en-US" spc="-66">
                <a:latin typeface="Calibri" panose="020F0502020204030204" pitchFamily="34" charset="0"/>
                <a:cs typeface="Trebuchet MS"/>
              </a:rPr>
              <a:t> </a:t>
            </a:r>
            <a:r>
              <a:rPr lang="en-US">
                <a:latin typeface="Calibri" panose="020F0502020204030204" pitchFamily="34" charset="0"/>
                <a:cs typeface="Trebuchet MS"/>
              </a:rPr>
              <a:t>speed.</a:t>
            </a:r>
            <a:r>
              <a:rPr lang="en-US" spc="-5">
                <a:latin typeface="Calibri" panose="020F0502020204030204" pitchFamily="34" charset="0"/>
                <a:cs typeface="Trebuchet MS"/>
              </a:rPr>
              <a:t> N</a:t>
            </a:r>
            <a:r>
              <a:rPr lang="en-US" spc="-14">
                <a:latin typeface="Calibri" panose="020F0502020204030204" pitchFamily="34" charset="0"/>
                <a:cs typeface="Trebuchet MS"/>
              </a:rPr>
              <a:t>ormally </a:t>
            </a:r>
            <a:r>
              <a:rPr lang="en-US" spc="9">
                <a:latin typeface="Calibri" panose="020F0502020204030204" pitchFamily="34" charset="0"/>
                <a:cs typeface="Trebuchet MS"/>
              </a:rPr>
              <a:t>happens </a:t>
            </a:r>
            <a:r>
              <a:rPr lang="en-US" spc="-9">
                <a:latin typeface="Calibri" panose="020F0502020204030204" pitchFamily="34" charset="0"/>
                <a:cs typeface="Trebuchet MS"/>
              </a:rPr>
              <a:t>around </a:t>
            </a:r>
            <a:r>
              <a:rPr lang="en-US" spc="-23">
                <a:latin typeface="Calibri" panose="020F0502020204030204" pitchFamily="34" charset="0"/>
                <a:cs typeface="Trebuchet MS"/>
              </a:rPr>
              <a:t>petrol </a:t>
            </a:r>
            <a:r>
              <a:rPr lang="en-US" spc="23">
                <a:latin typeface="Calibri" panose="020F0502020204030204" pitchFamily="34" charset="0"/>
                <a:cs typeface="Trebuchet MS"/>
              </a:rPr>
              <a:t>pumps </a:t>
            </a:r>
            <a:r>
              <a:rPr lang="en-US" spc="-19">
                <a:latin typeface="Calibri" panose="020F0502020204030204" pitchFamily="34" charset="0"/>
                <a:cs typeface="Trebuchet MS"/>
              </a:rPr>
              <a:t>or </a:t>
            </a:r>
            <a:r>
              <a:rPr lang="en-US" spc="9">
                <a:latin typeface="Calibri" panose="020F0502020204030204" pitchFamily="34" charset="0"/>
                <a:cs typeface="Trebuchet MS"/>
              </a:rPr>
              <a:t>where  </a:t>
            </a:r>
            <a:r>
              <a:rPr lang="en-US" spc="-19">
                <a:latin typeface="Calibri" panose="020F0502020204030204" pitchFamily="34" charset="0"/>
                <a:cs typeface="Trebuchet MS"/>
              </a:rPr>
              <a:t>there </a:t>
            </a:r>
            <a:r>
              <a:rPr lang="en-US" spc="9">
                <a:latin typeface="Calibri" panose="020F0502020204030204" pitchFamily="34" charset="0"/>
                <a:cs typeface="Trebuchet MS"/>
              </a:rPr>
              <a:t>is no </a:t>
            </a:r>
            <a:r>
              <a:rPr lang="en-US" spc="5">
                <a:latin typeface="Calibri" panose="020F0502020204030204" pitchFamily="34" charset="0"/>
                <a:cs typeface="Trebuchet MS"/>
              </a:rPr>
              <a:t>gap </a:t>
            </a:r>
            <a:r>
              <a:rPr lang="en-US" spc="-23">
                <a:latin typeface="Calibri" panose="020F0502020204030204" pitchFamily="34" charset="0"/>
                <a:cs typeface="Trebuchet MS"/>
              </a:rPr>
              <a:t>in </a:t>
            </a:r>
            <a:r>
              <a:rPr lang="en-US">
                <a:latin typeface="Calibri" panose="020F0502020204030204" pitchFamily="34" charset="0"/>
                <a:cs typeface="Trebuchet MS"/>
              </a:rPr>
              <a:t>verge </a:t>
            </a:r>
            <a:r>
              <a:rPr lang="en-US" spc="-19">
                <a:latin typeface="Calibri" panose="020F0502020204030204" pitchFamily="34" charset="0"/>
                <a:cs typeface="Trebuchet MS"/>
              </a:rPr>
              <a:t>to </a:t>
            </a:r>
            <a:r>
              <a:rPr lang="en-US" spc="28">
                <a:latin typeface="Calibri" panose="020F0502020204030204" pitchFamily="34" charset="0"/>
                <a:cs typeface="Trebuchet MS"/>
              </a:rPr>
              <a:t>go</a:t>
            </a:r>
            <a:r>
              <a:rPr lang="en-US" spc="-183">
                <a:latin typeface="Calibri" panose="020F0502020204030204" pitchFamily="34" charset="0"/>
                <a:cs typeface="Trebuchet MS"/>
              </a:rPr>
              <a:t> </a:t>
            </a:r>
            <a:r>
              <a:rPr lang="en-US" spc="-19">
                <a:latin typeface="Calibri" panose="020F0502020204030204" pitchFamily="34" charset="0"/>
                <a:cs typeface="Trebuchet MS"/>
              </a:rPr>
              <a:t>to </a:t>
            </a:r>
            <a:r>
              <a:rPr lang="en-US">
                <a:latin typeface="Calibri" panose="020F0502020204030204" pitchFamily="34" charset="0"/>
                <a:cs typeface="Trebuchet MS"/>
              </a:rPr>
              <a:t>opposite </a:t>
            </a:r>
            <a:r>
              <a:rPr lang="en-US" spc="-28">
                <a:latin typeface="Calibri" panose="020F0502020204030204" pitchFamily="34" charset="0"/>
                <a:cs typeface="Trebuchet MS"/>
              </a:rPr>
              <a:t>road.</a:t>
            </a:r>
            <a:endParaRPr lang="en-US">
              <a:latin typeface="Calibri" panose="020F0502020204030204" pitchFamily="34" charset="0"/>
              <a:cs typeface="Trebuchet MS"/>
            </a:endParaRPr>
          </a:p>
        </p:txBody>
      </p:sp>
      <p:sp>
        <p:nvSpPr>
          <p:cNvPr id="18" name="Rectangle 17">
            <a:extLst>
              <a:ext uri="{FF2B5EF4-FFF2-40B4-BE49-F238E27FC236}">
                <a16:creationId xmlns:a16="http://schemas.microsoft.com/office/drawing/2014/main" id="{6714F520-088E-4C95-B1BA-7EA43B81679B}"/>
              </a:ext>
            </a:extLst>
          </p:cNvPr>
          <p:cNvSpPr/>
          <p:nvPr/>
        </p:nvSpPr>
        <p:spPr>
          <a:xfrm>
            <a:off x="371418" y="228600"/>
            <a:ext cx="3553345" cy="584775"/>
          </a:xfrm>
          <a:prstGeom prst="rect">
            <a:avLst/>
          </a:prstGeom>
        </p:spPr>
        <p:txBody>
          <a:bodyPr wrap="none">
            <a:spAutoFit/>
          </a:bodyPr>
          <a:lstStyle/>
          <a:p>
            <a:r>
              <a:rPr lang="en-US" sz="3200" b="1">
                <a:solidFill>
                  <a:srgbClr val="FF0000"/>
                </a:solidFill>
                <a:latin typeface="Calibri" panose="020F0502020204030204" pitchFamily="34" charset="0"/>
              </a:rPr>
              <a:t>Driving on the Road</a:t>
            </a:r>
          </a:p>
        </p:txBody>
      </p:sp>
    </p:spTree>
    <p:extLst>
      <p:ext uri="{BB962C8B-B14F-4D97-AF65-F5344CB8AC3E}">
        <p14:creationId xmlns:p14="http://schemas.microsoft.com/office/powerpoint/2010/main" val="38137565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AACE1A-01FD-4CE1-B28E-9769704F132E}"/>
              </a:ext>
            </a:extLst>
          </p:cNvPr>
          <p:cNvSpPr/>
          <p:nvPr/>
        </p:nvSpPr>
        <p:spPr>
          <a:xfrm>
            <a:off x="2131811" y="3048000"/>
            <a:ext cx="5947177" cy="584775"/>
          </a:xfrm>
          <a:prstGeom prst="rect">
            <a:avLst/>
          </a:prstGeom>
        </p:spPr>
        <p:txBody>
          <a:bodyPr wrap="square">
            <a:spAutoFit/>
          </a:bodyPr>
          <a:lstStyle/>
          <a:p>
            <a:r>
              <a:rPr lang="en-US" sz="3200" b="1" u="sng">
                <a:solidFill>
                  <a:srgbClr val="FF0000"/>
                </a:solidFill>
                <a:latin typeface="Calibri" panose="020F0502020204030204" pitchFamily="34" charset="0"/>
              </a:rPr>
              <a:t>6. Driving at Intersections</a:t>
            </a:r>
          </a:p>
        </p:txBody>
      </p:sp>
      <p:sp>
        <p:nvSpPr>
          <p:cNvPr id="5" name="Rectangle 4">
            <a:extLst>
              <a:ext uri="{FF2B5EF4-FFF2-40B4-BE49-F238E27FC236}">
                <a16:creationId xmlns:a16="http://schemas.microsoft.com/office/drawing/2014/main" id="{6272C61D-CDAE-4D3F-A7A4-6C74E184C85E}"/>
              </a:ext>
            </a:extLst>
          </p:cNvPr>
          <p:cNvSpPr/>
          <p:nvPr/>
        </p:nvSpPr>
        <p:spPr>
          <a:xfrm>
            <a:off x="-76200" y="533400"/>
            <a:ext cx="5181600" cy="584775"/>
          </a:xfrm>
          <a:prstGeom prst="rect">
            <a:avLst/>
          </a:prstGeom>
        </p:spPr>
        <p:txBody>
          <a:bodyPr>
            <a:spAutoFit/>
          </a:bodyPr>
          <a:lstStyle/>
          <a:p>
            <a:pPr marL="342900" indent="-342900">
              <a:spcBef>
                <a:spcPct val="20000"/>
              </a:spcBef>
              <a:defRPr/>
            </a:pPr>
            <a:r>
              <a:rPr lang="en-US" sz="3200" b="1">
                <a:effectLst>
                  <a:outerShdw blurRad="38100" dist="38100" dir="2700000" algn="tl">
                    <a:srgbClr val="000000">
                      <a:alpha val="43137"/>
                    </a:srgbClr>
                  </a:outerShdw>
                </a:effectLst>
                <a:latin typeface="Bookman Old Style" panose="02050604050505020204" pitchFamily="18" charset="0"/>
              </a:rPr>
              <a:t> </a:t>
            </a:r>
          </a:p>
        </p:txBody>
      </p:sp>
    </p:spTree>
    <p:extLst>
      <p:ext uri="{BB962C8B-B14F-4D97-AF65-F5344CB8AC3E}">
        <p14:creationId xmlns:p14="http://schemas.microsoft.com/office/powerpoint/2010/main" val="256512612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B9353FA-3851-451D-BF7B-436806B35561}"/>
              </a:ext>
            </a:extLst>
          </p:cNvPr>
          <p:cNvSpPr/>
          <p:nvPr/>
        </p:nvSpPr>
        <p:spPr>
          <a:xfrm>
            <a:off x="76200" y="1219200"/>
            <a:ext cx="4724400" cy="3908762"/>
          </a:xfrm>
          <a:prstGeom prst="rect">
            <a:avLst/>
          </a:prstGeom>
        </p:spPr>
        <p:txBody>
          <a:bodyPr wrap="square">
            <a:spAutoFit/>
          </a:bodyPr>
          <a:lstStyle/>
          <a:p>
            <a:pPr marL="2286000" marR="0" lvl="0" indent="-2228850" algn="just" defTabSz="914400" rtl="0" eaLnBrk="1" fontAlgn="auto" latinLnBrk="0" hangingPunct="1">
              <a:lnSpc>
                <a:spcPct val="100000"/>
              </a:lnSpc>
              <a:spcBef>
                <a:spcPts val="0"/>
              </a:spcBef>
              <a:spcAft>
                <a:spcPts val="0"/>
              </a:spcAft>
              <a:buClrTx/>
              <a:buSzTx/>
              <a:buFontTx/>
              <a:buNone/>
              <a:tabLst/>
              <a:defRPr/>
            </a:pPr>
            <a:r>
              <a:rPr kumimoji="0" lang="en-GB" sz="2400" b="1" i="0" u="none" strike="noStrike" kern="1200" cap="none" spc="-25" normalizeH="0" baseline="0" noProof="0">
                <a:ln>
                  <a:noFill/>
                </a:ln>
                <a:solidFill>
                  <a:srgbClr val="FF0000"/>
                </a:solidFill>
                <a:effectLst/>
                <a:uLnTx/>
                <a:uFillTx/>
                <a:latin typeface="Calibri" panose="020F0502020204030204" pitchFamily="34" charset="0"/>
                <a:ea typeface="Times New Roman" panose="02020603050405020304" pitchFamily="18" charset="0"/>
                <a:cs typeface="Times New Roman" panose="02020603050405020304" pitchFamily="18" charset="0"/>
              </a:rPr>
              <a:t>MSM - PSL RULES:</a:t>
            </a:r>
            <a:endParaRPr kumimoji="0" lang="en-US" sz="1200" b="0"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57150" marR="0" lvl="0" indent="0" algn="just"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Whenever a driver stops his vehicle or moves it or change his course while driving, he or she should follow an important safety rule known as MSM - PSL rule. </a:t>
            </a:r>
          </a:p>
          <a:p>
            <a:pPr marL="57150" marR="0" lvl="0" indent="0" algn="just"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By strictly following this rule the driver can avert an accident easily. This is one of the basic rules for all the drivers using the road.</a:t>
            </a:r>
            <a:endParaRPr kumimoji="0" lang="en-GB" sz="1200" b="0"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1" i="0" u="sng"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MSM means:</a:t>
            </a:r>
            <a:r>
              <a:rPr kumimoji="0" lang="en-GB" sz="2000" b="1"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	</a:t>
            </a:r>
            <a:r>
              <a:rPr kumimoji="0" lang="en-GB" sz="2000" b="1" i="0" u="sng"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PSL means :</a:t>
            </a:r>
            <a:endParaRPr kumimoji="0" lang="en-US" sz="1200" b="0"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 </a:t>
            </a:r>
            <a:endParaRPr kumimoji="0" lang="en-US" sz="1200" b="0"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M - Mirror	P - Position </a:t>
            </a:r>
            <a:endParaRPr kumimoji="0" lang="en-US" sz="1200" b="0"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3200400" marR="0" lvl="0" indent="-3200400" algn="l"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S – Signal                    S - Speed</a:t>
            </a:r>
            <a:endParaRPr kumimoji="0" lang="en-US" sz="1800" b="1"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3200400" marR="0" lvl="0" indent="-3200400" algn="l"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M- Manoeuvre         L - Look</a:t>
            </a:r>
            <a:endParaRPr kumimoji="0" lang="en-US" sz="1200" b="0" i="0" u="none" strike="noStrike" kern="1200" cap="none" spc="-25" normalizeH="0" baseline="0" noProof="0">
              <a:ln>
                <a:noFill/>
              </a:ln>
              <a:solidFill>
                <a:srgbClr val="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CFED5152-4F99-4FA1-ADCB-7F329DB8A698}"/>
              </a:ext>
            </a:extLst>
          </p:cNvPr>
          <p:cNvSpPr/>
          <p:nvPr/>
        </p:nvSpPr>
        <p:spPr>
          <a:xfrm>
            <a:off x="0" y="304800"/>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pic>
        <p:nvPicPr>
          <p:cNvPr id="4" name="Picture 3"/>
          <p:cNvPicPr>
            <a:picLocks noChangeAspect="1"/>
          </p:cNvPicPr>
          <p:nvPr/>
        </p:nvPicPr>
        <p:blipFill>
          <a:blip r:embed="rId3"/>
          <a:stretch>
            <a:fillRect/>
          </a:stretch>
        </p:blipFill>
        <p:spPr>
          <a:xfrm>
            <a:off x="6019800" y="1219199"/>
            <a:ext cx="2699297" cy="5583477"/>
          </a:xfrm>
          <a:prstGeom prst="rect">
            <a:avLst/>
          </a:prstGeom>
        </p:spPr>
      </p:pic>
      <p:sp>
        <p:nvSpPr>
          <p:cNvPr id="5" name="TextBox 4"/>
          <p:cNvSpPr txBox="1"/>
          <p:nvPr/>
        </p:nvSpPr>
        <p:spPr>
          <a:xfrm>
            <a:off x="7391401" y="6172200"/>
            <a:ext cx="1219200" cy="369332"/>
          </a:xfrm>
          <a:prstGeom prst="rect">
            <a:avLst/>
          </a:prstGeom>
          <a:solidFill>
            <a:schemeClr val="accent3">
              <a:lumMod val="8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Calibri" panose="020F0502020204030204" pitchFamily="34" charset="0"/>
                <a:ea typeface="+mn-ea"/>
                <a:cs typeface="+mn-cs"/>
              </a:rPr>
              <a:t>Mirror</a:t>
            </a:r>
          </a:p>
        </p:txBody>
      </p:sp>
    </p:spTree>
    <p:extLst>
      <p:ext uri="{BB962C8B-B14F-4D97-AF65-F5344CB8AC3E}">
        <p14:creationId xmlns:p14="http://schemas.microsoft.com/office/powerpoint/2010/main" val="355961620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2"/>
          <p:cNvSpPr>
            <a:spLocks noGrp="1"/>
          </p:cNvSpPr>
          <p:nvPr>
            <p:ph type="sldNum" sz="quarter" idx="429496729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46083" name="Rectangle 1"/>
          <p:cNvSpPr>
            <a:spLocks noChangeArrowheads="1"/>
          </p:cNvSpPr>
          <p:nvPr/>
        </p:nvSpPr>
        <p:spPr bwMode="auto">
          <a:xfrm>
            <a:off x="76200" y="1219200"/>
            <a:ext cx="3657600" cy="3600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alt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 Mirror</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alt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The rear view mirror</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Before changing the direction of the vehicle, the driver should look in the rear / side view mirror given in the vehicle</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If in the mirror it shows that a vehicle from behind is coming from rapidly and nearby, then let the vehicle pass.</a:t>
            </a:r>
          </a:p>
        </p:txBody>
      </p:sp>
      <p:grpSp>
        <p:nvGrpSpPr>
          <p:cNvPr id="46084" name="Group 7"/>
          <p:cNvGrpSpPr>
            <a:grpSpLocks noChangeAspect="1"/>
          </p:cNvGrpSpPr>
          <p:nvPr/>
        </p:nvGrpSpPr>
        <p:grpSpPr bwMode="auto">
          <a:xfrm>
            <a:off x="76200" y="477838"/>
            <a:ext cx="4768850" cy="627062"/>
            <a:chOff x="240" y="301"/>
            <a:chExt cx="3004" cy="395"/>
          </a:xfrm>
        </p:grpSpPr>
        <p:sp>
          <p:nvSpPr>
            <p:cNvPr id="46085" name="AutoShape 6"/>
            <p:cNvSpPr>
              <a:spLocks noChangeAspect="1" noChangeArrowheads="1" noTextEdit="1"/>
            </p:cNvSpPr>
            <p:nvPr/>
          </p:nvSpPr>
          <p:spPr bwMode="auto">
            <a:xfrm>
              <a:off x="240" y="301"/>
              <a:ext cx="2928" cy="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46088" name="Rectangle 10"/>
            <p:cNvSpPr>
              <a:spLocks noChangeArrowheads="1"/>
            </p:cNvSpPr>
            <p:nvPr/>
          </p:nvSpPr>
          <p:spPr bwMode="auto">
            <a:xfrm>
              <a:off x="688" y="309"/>
              <a:ext cx="206" cy="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3400" b="1" i="0" u="none" strike="noStrike" kern="1200" cap="none" spc="0" normalizeH="0" baseline="0" noProof="0">
                  <a:ln>
                    <a:noFill/>
                  </a:ln>
                  <a:solidFill>
                    <a:srgbClr val="C00000"/>
                  </a:solidFill>
                  <a:effectLst/>
                  <a:uLnTx/>
                  <a:uFillTx/>
                  <a:latin typeface="Arial" panose="020B0604020202020204" pitchFamily="34" charset="0"/>
                  <a:ea typeface="+mn-ea"/>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46090" name="Rectangle 12"/>
            <p:cNvSpPr>
              <a:spLocks noChangeArrowheads="1"/>
            </p:cNvSpPr>
            <p:nvPr/>
          </p:nvSpPr>
          <p:spPr bwMode="auto">
            <a:xfrm>
              <a:off x="1542" y="307"/>
              <a:ext cx="178" cy="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3400" b="1" i="0" u="none" strike="noStrike" kern="1200" cap="none" spc="0" normalizeH="0" baseline="0" noProof="0">
                  <a:ln>
                    <a:noFill/>
                  </a:ln>
                  <a:solidFill>
                    <a:srgbClr val="C00000"/>
                  </a:solidFill>
                  <a:effectLst/>
                  <a:uLnTx/>
                  <a:uFillTx/>
                  <a:latin typeface="Mughal-22-Hindi" pitchFamily="82" charset="0"/>
                  <a:ea typeface="+mn-ea"/>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46091" name="Rectangle 13"/>
            <p:cNvSpPr>
              <a:spLocks noChangeArrowheads="1"/>
            </p:cNvSpPr>
            <p:nvPr/>
          </p:nvSpPr>
          <p:spPr bwMode="auto">
            <a:xfrm>
              <a:off x="1636" y="307"/>
              <a:ext cx="0"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46092" name="Rectangle 14"/>
            <p:cNvSpPr>
              <a:spLocks noChangeArrowheads="1"/>
            </p:cNvSpPr>
            <p:nvPr/>
          </p:nvSpPr>
          <p:spPr bwMode="auto">
            <a:xfrm>
              <a:off x="3066" y="307"/>
              <a:ext cx="178" cy="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3400" b="1" i="0" u="none" strike="noStrike" kern="1200" cap="none" spc="0" normalizeH="0" baseline="0" noProof="0">
                  <a:ln>
                    <a:noFill/>
                  </a:ln>
                  <a:solidFill>
                    <a:srgbClr val="000000"/>
                  </a:solidFill>
                  <a:effectLst/>
                  <a:uLnTx/>
                  <a:uFillTx/>
                  <a:latin typeface="Mughal-22-Hindi" pitchFamily="82" charset="0"/>
                  <a:ea typeface="+mn-ea"/>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46093" name="Rectangle 15"/>
            <p:cNvSpPr>
              <a:spLocks noChangeArrowheads="1"/>
            </p:cNvSpPr>
            <p:nvPr/>
          </p:nvSpPr>
          <p:spPr bwMode="auto">
            <a:xfrm>
              <a:off x="3160" y="493"/>
              <a:ext cx="47" cy="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8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grpSp>
      <p:sp>
        <p:nvSpPr>
          <p:cNvPr id="14" name="Rectangle 13">
            <a:extLst>
              <a:ext uri="{FF2B5EF4-FFF2-40B4-BE49-F238E27FC236}">
                <a16:creationId xmlns:a16="http://schemas.microsoft.com/office/drawing/2014/main" id="{CFED5152-4F99-4FA1-ADCB-7F329DB8A698}"/>
              </a:ext>
            </a:extLst>
          </p:cNvPr>
          <p:cNvSpPr/>
          <p:nvPr/>
        </p:nvSpPr>
        <p:spPr>
          <a:xfrm>
            <a:off x="0" y="253425"/>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pic>
        <p:nvPicPr>
          <p:cNvPr id="2" name="Picture 1"/>
          <p:cNvPicPr>
            <a:picLocks noChangeAspect="1"/>
          </p:cNvPicPr>
          <p:nvPr/>
        </p:nvPicPr>
        <p:blipFill rotWithShape="1">
          <a:blip r:embed="rId3"/>
          <a:srcRect l="20000" t="2181" r="999" b="7351"/>
          <a:stretch/>
        </p:blipFill>
        <p:spPr>
          <a:xfrm>
            <a:off x="3952262" y="1251075"/>
            <a:ext cx="4951860" cy="4387725"/>
          </a:xfrm>
          <a:prstGeom prst="rect">
            <a:avLst/>
          </a:prstGeom>
        </p:spPr>
      </p:pic>
    </p:spTree>
    <p:extLst>
      <p:ext uri="{BB962C8B-B14F-4D97-AF65-F5344CB8AC3E}">
        <p14:creationId xmlns:p14="http://schemas.microsoft.com/office/powerpoint/2010/main" val="571501665"/>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6" name="Text Box 4"/>
          <p:cNvSpPr txBox="1">
            <a:spLocks noChangeArrowheads="1"/>
          </p:cNvSpPr>
          <p:nvPr/>
        </p:nvSpPr>
        <p:spPr bwMode="auto">
          <a:xfrm>
            <a:off x="76200" y="1143000"/>
            <a:ext cx="883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1" fontAlgn="auto" latinLnBrk="0" hangingPunct="1">
              <a:lnSpc>
                <a:spcPct val="100000"/>
              </a:lnSpc>
              <a:spcBef>
                <a:spcPct val="20000"/>
              </a:spcBef>
              <a:spcAft>
                <a:spcPts val="0"/>
              </a:spcAft>
              <a:buClrTx/>
              <a:buSzTx/>
              <a:buFontTx/>
              <a:buNone/>
              <a:tabLst/>
              <a:defRPr/>
            </a:pPr>
            <a:r>
              <a:rPr kumimoji="0" 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S - Signal</a:t>
            </a:r>
            <a:endParaRPr kumimoji="0" lang="en-US" sz="2400" b="0" i="0" u="none" strike="noStrike" kern="1200" cap="none" spc="0" normalizeH="0" baseline="0" noProof="0">
              <a:ln>
                <a:noFill/>
              </a:ln>
              <a:solidFill>
                <a:srgbClr val="FF0000"/>
              </a:solidFill>
              <a:effectLst/>
              <a:uLnTx/>
              <a:uFillTx/>
              <a:latin typeface="Calibri" panose="020F0502020204030204" pitchFamily="34" charset="0"/>
              <a:ea typeface="+mn-ea"/>
              <a:cs typeface="+mn-cs"/>
            </a:endParaRPr>
          </a:p>
          <a:p>
            <a:pPr marL="0" marR="0" lvl="0" indent="0" algn="just" defTabSz="914400" rtl="0" eaLnBrk="1" fontAlgn="auto" latinLnBrk="0" hangingPunct="1">
              <a:lnSpc>
                <a:spcPct val="100000"/>
              </a:lnSpc>
              <a:spcBef>
                <a:spcPct val="2000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The following signals shall be used by the drivers of all motor vehicles, namely:</a:t>
            </a:r>
          </a:p>
          <a:p>
            <a:pPr marL="342900" marR="0" lvl="0" indent="-342900" algn="just" defTabSz="914400" rtl="0" eaLnBrk="1" fontAlgn="auto" latinLnBrk="0" hangingPunct="1">
              <a:lnSpc>
                <a:spcPct val="100000"/>
              </a:lnSpc>
              <a:spcBef>
                <a:spcPct val="20000"/>
              </a:spcBef>
              <a:spcAft>
                <a:spcPts val="0"/>
              </a:spcAft>
              <a:buClrTx/>
              <a:buSzTx/>
              <a:buFontTx/>
              <a:buAutoNum type="alphaLcParenBoth"/>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When about to slow down, a driver shall extend his  right arm with the palm  downward and to the right of the vehicle and shall move the arm so extended up and down several times in such a manner that the signal can be seen by the driver of any vehicle who may be behind him.</a:t>
            </a:r>
          </a:p>
          <a:p>
            <a:pPr marL="342900" marR="0" lvl="0" indent="-342900" algn="just" defTabSz="914400" rtl="0" eaLnBrk="1" fontAlgn="auto" latinLnBrk="0" hangingPunct="1">
              <a:lnSpc>
                <a:spcPct val="100000"/>
              </a:lnSpc>
              <a:spcBef>
                <a:spcPct val="20000"/>
              </a:spcBef>
              <a:spcAft>
                <a:spcPts val="0"/>
              </a:spcAft>
              <a:buClrTx/>
              <a:buSzTx/>
              <a:buFontTx/>
              <a:buAutoNum type="alphaLcParenBoth" startAt="2"/>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When about  to stop, a driver shall raise his right forearm vertically outside of and to the right  of the vehicle, palm to the right.</a:t>
            </a:r>
          </a:p>
          <a:p>
            <a:pPr marL="342900" marR="0" lvl="0" indent="-342900" algn="just" defTabSz="914400" rtl="0" eaLnBrk="1" fontAlgn="auto" latinLnBrk="0" hangingPunct="1">
              <a:lnSpc>
                <a:spcPct val="100000"/>
              </a:lnSpc>
              <a:spcBef>
                <a:spcPct val="20000"/>
              </a:spcBef>
              <a:spcAft>
                <a:spcPts val="0"/>
              </a:spcAft>
              <a:buClrTx/>
              <a:buSzTx/>
              <a:buFontTx/>
              <a:buAutoNum type="alphaLcParenBoth" startAt="2"/>
              <a:tabLst/>
              <a:defRPr/>
            </a:pPr>
            <a:endParaRPr kumimoji="0" lang="en-US" sz="14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a:p>
            <a:pPr marL="0" marR="0" lvl="0" indent="0" algn="just" defTabSz="914400" rtl="0" eaLnBrk="1" fontAlgn="auto" latinLnBrk="0" hangingPunct="1">
              <a:lnSpc>
                <a:spcPct val="100000"/>
              </a:lnSpc>
              <a:spcBef>
                <a:spcPct val="20000"/>
              </a:spcBef>
              <a:spcAft>
                <a:spcPts val="0"/>
              </a:spcAft>
              <a:buClrTx/>
              <a:buSzTx/>
              <a:buFontTx/>
              <a:buNone/>
              <a:tabLst/>
              <a:defRPr/>
            </a:pPr>
            <a:endParaRPr kumimoji="0" lang="en-US" sz="3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ts val="4300"/>
              </a:lnSpc>
              <a:spcBef>
                <a:spcPct val="20000"/>
              </a:spcBef>
              <a:spcAft>
                <a:spcPts val="0"/>
              </a:spcAft>
              <a:buClrTx/>
              <a:buSzTx/>
              <a:buFontTx/>
              <a:buNone/>
              <a:tabLst/>
              <a:defRPr/>
            </a:pPr>
            <a:endParaRPr kumimoji="0" lang="en-US" sz="3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 name="Rectangle 4">
            <a:extLst>
              <a:ext uri="{FF2B5EF4-FFF2-40B4-BE49-F238E27FC236}">
                <a16:creationId xmlns:a16="http://schemas.microsoft.com/office/drawing/2014/main" id="{CFED5152-4F99-4FA1-ADCB-7F329DB8A698}"/>
              </a:ext>
            </a:extLst>
          </p:cNvPr>
          <p:cNvSpPr/>
          <p:nvPr/>
        </p:nvSpPr>
        <p:spPr>
          <a:xfrm>
            <a:off x="0" y="253425"/>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1428757135"/>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0116"/>
                                        </p:tgtEl>
                                        <p:attrNameLst>
                                          <p:attrName>style.visibility</p:attrName>
                                        </p:attrNameLst>
                                      </p:cBhvr>
                                      <p:to>
                                        <p:strVal val="visible"/>
                                      </p:to>
                                    </p:set>
                                    <p:animEffect transition="in" filter="box(out)">
                                      <p:cBhvr>
                                        <p:cTn id="7" dur="500"/>
                                        <p:tgtEl>
                                          <p:spTgt spid="90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116" grpId="0" autoUpdateAnimBg="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6" name="Text Box 4"/>
          <p:cNvSpPr txBox="1">
            <a:spLocks noChangeArrowheads="1"/>
          </p:cNvSpPr>
          <p:nvPr/>
        </p:nvSpPr>
        <p:spPr bwMode="auto">
          <a:xfrm>
            <a:off x="76200" y="1143000"/>
            <a:ext cx="8915400" cy="563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1" fontAlgn="auto" latinLnBrk="0" hangingPunct="1">
              <a:lnSpc>
                <a:spcPct val="100000"/>
              </a:lnSpc>
              <a:spcBef>
                <a:spcPct val="20000"/>
              </a:spcBef>
              <a:spcAft>
                <a:spcPts val="0"/>
              </a:spcAft>
              <a:buClrTx/>
              <a:buSzTx/>
              <a:buFontTx/>
              <a:buNone/>
              <a:tabLst/>
              <a:defRPr/>
            </a:pPr>
            <a:r>
              <a:rPr kumimoji="0" lang="en-US" sz="2400" b="1" i="0" u="none" strike="noStrike" kern="0" cap="none" spc="0" normalizeH="0" baseline="0" noProof="0">
                <a:ln>
                  <a:noFill/>
                </a:ln>
                <a:solidFill>
                  <a:srgbClr val="FF0000"/>
                </a:solidFill>
                <a:effectLst/>
                <a:uLnTx/>
                <a:uFillTx/>
                <a:latin typeface="Calibri" panose="020F0502020204030204" pitchFamily="34" charset="0"/>
                <a:ea typeface="+mn-ea"/>
                <a:cs typeface="+mn-cs"/>
              </a:rPr>
              <a:t>S – Signal (Contd.)</a:t>
            </a:r>
            <a:endParaRPr kumimoji="0" lang="en-US" sz="2400" b="0" i="0" u="none" strike="noStrike" kern="0" cap="none" spc="0" normalizeH="0" baseline="0" noProof="0">
              <a:ln>
                <a:noFill/>
              </a:ln>
              <a:solidFill>
                <a:srgbClr val="FF0000"/>
              </a:solidFill>
              <a:effectLst/>
              <a:uLnTx/>
              <a:uFillTx/>
              <a:latin typeface="Calibri" panose="020F0502020204030204" pitchFamily="34" charset="0"/>
              <a:ea typeface="+mn-ea"/>
              <a:cs typeface="+mn-cs"/>
            </a:endParaRPr>
          </a:p>
          <a:p>
            <a:pPr marL="342900" marR="0" lvl="0" indent="-342900" algn="just" defTabSz="914400" rtl="0" eaLnBrk="1" fontAlgn="auto" latinLnBrk="0" hangingPunct="1">
              <a:lnSpc>
                <a:spcPct val="100000"/>
              </a:lnSpc>
              <a:spcBef>
                <a:spcPct val="20000"/>
              </a:spcBef>
              <a:spcAft>
                <a:spcPts val="0"/>
              </a:spcAft>
              <a:buClrTx/>
              <a:buSzTx/>
              <a:buFontTx/>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ea typeface="+mn-ea"/>
                <a:cs typeface="+mn-cs"/>
              </a:rPr>
              <a:t>(c</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a:t>
            </a:r>
            <a:r>
              <a:rPr kumimoji="0" lang="en-US" sz="2400" b="0" i="0" u="none" strike="noStrike" kern="0" cap="none" spc="0" normalizeH="0" baseline="0" noProof="0">
                <a:ln>
                  <a:noFill/>
                </a:ln>
                <a:solidFill>
                  <a:srgbClr val="000000"/>
                </a:solidFill>
                <a:effectLst/>
                <a:uLnTx/>
                <a:uFillTx/>
                <a:latin typeface="Calibri" panose="020F0502020204030204" pitchFamily="34" charset="0"/>
                <a:ea typeface="+mn-ea"/>
                <a:cs typeface="+mn-cs"/>
              </a:rPr>
              <a:t>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When</a:t>
            </a:r>
            <a:r>
              <a:rPr kumimoji="0" lang="en-US" sz="2400" b="0" i="0" u="none" strike="noStrike" kern="0" cap="none" spc="0" normalizeH="0" baseline="0" noProof="0">
                <a:ln>
                  <a:noFill/>
                </a:ln>
                <a:solidFill>
                  <a:srgbClr val="000000"/>
                </a:solidFill>
                <a:effectLst/>
                <a:uLnTx/>
                <a:uFillTx/>
                <a:latin typeface="Calibri" panose="020F0502020204030204" pitchFamily="34" charset="0"/>
                <a:ea typeface="+mn-ea"/>
                <a:cs typeface="+mn-cs"/>
              </a:rPr>
              <a:t> about to turn to the right or to drive to the right-hand side of the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road</a:t>
            </a:r>
            <a:r>
              <a:rPr kumimoji="0" lang="en-US" sz="2400" b="0" i="0" u="none" strike="noStrike" kern="0" cap="none" spc="0" normalizeH="0" baseline="0" noProof="0">
                <a:ln>
                  <a:noFill/>
                </a:ln>
                <a:solidFill>
                  <a:srgbClr val="000000"/>
                </a:solidFill>
                <a:effectLst/>
                <a:uLnTx/>
                <a:uFillTx/>
                <a:latin typeface="Calibri" panose="020F0502020204030204" pitchFamily="34" charset="0"/>
                <a:ea typeface="+mn-ea"/>
                <a:cs typeface="+mn-cs"/>
              </a:rPr>
              <a:t> in order to pass another vehicle or for any other purpose, a driver shall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extend</a:t>
            </a:r>
            <a:r>
              <a:rPr kumimoji="0" lang="en-US" sz="2400" b="0" i="0" u="none" strike="noStrike" kern="0" cap="none" spc="0" normalizeH="0" baseline="0" noProof="0">
                <a:ln>
                  <a:noFill/>
                </a:ln>
                <a:solidFill>
                  <a:srgbClr val="000000"/>
                </a:solidFill>
                <a:effectLst/>
                <a:uLnTx/>
                <a:uFillTx/>
                <a:latin typeface="Calibri" panose="020F0502020204030204" pitchFamily="34" charset="0"/>
                <a:ea typeface="+mn-ea"/>
                <a:cs typeface="+mn-cs"/>
              </a:rPr>
              <a:t> his right arm in a horizontal position outside of and to the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right</a:t>
            </a:r>
            <a:r>
              <a:rPr kumimoji="0" lang="en-US" sz="2400" b="0" i="0" u="none" strike="noStrike" kern="0" cap="none" spc="0" normalizeH="0" baseline="0" noProof="0">
                <a:ln>
                  <a:noFill/>
                </a:ln>
                <a:solidFill>
                  <a:srgbClr val="000000"/>
                </a:solidFill>
                <a:effectLst/>
                <a:uLnTx/>
                <a:uFillTx/>
                <a:latin typeface="Calibri" panose="020F0502020204030204" pitchFamily="34" charset="0"/>
                <a:ea typeface="+mn-ea"/>
                <a:cs typeface="+mn-cs"/>
              </a:rPr>
              <a:t> of his vehicle with the palm of the hand turned to the front </a:t>
            </a:r>
          </a:p>
          <a:p>
            <a:pPr marL="342900" marR="0" lvl="0" indent="-342900" algn="just" defTabSz="914400" rtl="0" eaLnBrk="1" fontAlgn="auto" latinLnBrk="0" hangingPunct="1">
              <a:lnSpc>
                <a:spcPct val="100000"/>
              </a:lnSpc>
              <a:spcBef>
                <a:spcPct val="20000"/>
              </a:spcBef>
              <a:spcAft>
                <a:spcPts val="0"/>
              </a:spcAft>
              <a:buClrTx/>
              <a:buSzTx/>
              <a:buFontTx/>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ea typeface="+mn-ea"/>
                <a:cs typeface="+mn-cs"/>
              </a:rPr>
              <a:t>(d) When about to turn to the left or to drive to the left-hand side of the road, a driver shall extend his right arm and rotate in an anti-clockwise direction</a:t>
            </a:r>
          </a:p>
          <a:p>
            <a:pPr marL="342900" marR="0" lvl="0" indent="-342900" algn="just" defTabSz="914400" rtl="0" eaLnBrk="1" fontAlgn="auto" latinLnBrk="0" hangingPunct="1">
              <a:lnSpc>
                <a:spcPct val="100000"/>
              </a:lnSpc>
              <a:spcBef>
                <a:spcPct val="20000"/>
              </a:spcBef>
              <a:spcAft>
                <a:spcPts val="0"/>
              </a:spcAft>
              <a:buClrTx/>
              <a:buSzTx/>
              <a:buFontTx/>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ea typeface="+mn-ea"/>
                <a:cs typeface="+mn-cs"/>
              </a:rPr>
              <a:t>(e) When a driver wishes to indicate to the driver of a vehicle behind him  that he desires that driver to overtake him he shall extend his right arm and hand horizontally outside of and to the right of the vehicle and shall bring the arm backward and forward in a semi-circular motion.</a:t>
            </a:r>
          </a:p>
          <a:p>
            <a:pPr marL="342900" marR="0" lvl="0" indent="-342900" algn="just" defTabSz="914400" rtl="0" eaLnBrk="1" fontAlgn="auto" latinLnBrk="0" hangingPunct="1">
              <a:lnSpc>
                <a:spcPct val="100000"/>
              </a:lnSpc>
              <a:spcBef>
                <a:spcPct val="20000"/>
              </a:spcBef>
              <a:spcAft>
                <a:spcPts val="0"/>
              </a:spcAft>
              <a:buClrTx/>
              <a:buSzTx/>
              <a:buFontTx/>
              <a:buAutoNum type="alphaLcParenBoth" startAt="2"/>
              <a:tabLst/>
              <a:defRPr/>
            </a:pPr>
            <a:endParaRPr kumimoji="0" lang="en-US" sz="2400" b="0" i="0" u="none" strike="noStrike" kern="0" cap="none" spc="0" normalizeH="0" baseline="0" noProof="0">
              <a:ln>
                <a:noFill/>
              </a:ln>
              <a:solidFill>
                <a:srgbClr val="000000"/>
              </a:solidFill>
              <a:effectLst/>
              <a:uLnTx/>
              <a:uFillTx/>
              <a:latin typeface="Calibri" panose="020F0502020204030204" pitchFamily="34" charset="0"/>
              <a:ea typeface="+mn-ea"/>
              <a:cs typeface="+mn-cs"/>
            </a:endParaRPr>
          </a:p>
          <a:p>
            <a:pPr marL="342900" marR="0" lvl="0" indent="-342900" algn="just" defTabSz="914400" rtl="0" eaLnBrk="1" fontAlgn="auto" latinLnBrk="0" hangingPunct="1">
              <a:lnSpc>
                <a:spcPct val="100000"/>
              </a:lnSpc>
              <a:spcBef>
                <a:spcPct val="20000"/>
              </a:spcBef>
              <a:spcAft>
                <a:spcPts val="0"/>
              </a:spcAft>
              <a:buClrTx/>
              <a:buSzTx/>
              <a:buFontTx/>
              <a:buAutoNum type="alphaLcParenBoth" startAt="2"/>
              <a:tabLst/>
              <a:defRPr/>
            </a:pPr>
            <a:endParaRPr kumimoji="0" lang="en-US" sz="1400" b="0" i="0" u="none" strike="noStrike" kern="0" cap="none" spc="0" normalizeH="0" baseline="0" noProof="0">
              <a:ln>
                <a:noFill/>
              </a:ln>
              <a:solidFill>
                <a:srgbClr val="000000"/>
              </a:solidFill>
              <a:effectLst/>
              <a:uLnTx/>
              <a:uFillTx/>
              <a:latin typeface="Arial" panose="020B0604020202020204" pitchFamily="34" charset="0"/>
              <a:ea typeface="+mn-ea"/>
              <a:cs typeface="+mn-cs"/>
            </a:endParaRPr>
          </a:p>
          <a:p>
            <a:pPr marL="342900" marR="0" lvl="0" indent="-342900" algn="just" defTabSz="914400" rtl="0" eaLnBrk="1" fontAlgn="auto" latinLnBrk="0" hangingPunct="1">
              <a:lnSpc>
                <a:spcPct val="100000"/>
              </a:lnSpc>
              <a:spcBef>
                <a:spcPct val="20000"/>
              </a:spcBef>
              <a:spcAft>
                <a:spcPts val="0"/>
              </a:spcAft>
              <a:buClrTx/>
              <a:buSzTx/>
              <a:buFontTx/>
              <a:buAutoNum type="alphaLcParenBoth" startAt="2"/>
              <a:tabLst/>
              <a:defRPr/>
            </a:pPr>
            <a:endParaRPr kumimoji="0" lang="en-US" sz="1400" b="0" i="0" u="none" strike="noStrike" kern="0" cap="none" spc="0" normalizeH="0" baseline="0" noProof="0">
              <a:ln>
                <a:noFill/>
              </a:ln>
              <a:solidFill>
                <a:srgbClr val="000000"/>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00000"/>
              </a:lnSpc>
              <a:spcBef>
                <a:spcPct val="20000"/>
              </a:spcBef>
              <a:spcAft>
                <a:spcPts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pitchFamily="34" charset="0"/>
              <a:ea typeface="+mn-ea"/>
              <a:cs typeface="+mn-cs"/>
            </a:endParaRPr>
          </a:p>
          <a:p>
            <a:pPr marL="0" marR="0" lvl="0" indent="0" algn="just" defTabSz="914400" rtl="0" eaLnBrk="1" fontAlgn="auto" latinLnBrk="0" hangingPunct="1">
              <a:lnSpc>
                <a:spcPct val="100000"/>
              </a:lnSpc>
              <a:spcBef>
                <a:spcPct val="20000"/>
              </a:spcBef>
              <a:spcAft>
                <a:spcPts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pitchFamily="34" charset="0"/>
              <a:ea typeface="+mn-ea"/>
              <a:cs typeface="+mn-cs"/>
            </a:endParaRPr>
          </a:p>
          <a:p>
            <a:pPr marL="0" marR="0" lvl="0" indent="0" algn="just" defTabSz="914400" rtl="0" eaLnBrk="1" fontAlgn="auto" latinLnBrk="0" hangingPunct="1">
              <a:lnSpc>
                <a:spcPct val="100000"/>
              </a:lnSpc>
              <a:spcBef>
                <a:spcPct val="20000"/>
              </a:spcBef>
              <a:spcAft>
                <a:spcPts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pitchFamily="34" charset="0"/>
              <a:ea typeface="+mn-ea"/>
              <a:cs typeface="+mn-cs"/>
            </a:endParaRPr>
          </a:p>
          <a:p>
            <a:pPr marL="0" marR="0" lvl="0" indent="0" algn="just" defTabSz="914400" rtl="0" eaLnBrk="1" fontAlgn="auto" latinLnBrk="0" hangingPunct="1">
              <a:lnSpc>
                <a:spcPct val="100000"/>
              </a:lnSpc>
              <a:spcBef>
                <a:spcPct val="20000"/>
              </a:spcBef>
              <a:spcAft>
                <a:spcPts val="0"/>
              </a:spcAft>
              <a:buClrTx/>
              <a:buSzTx/>
              <a:buFontTx/>
              <a:buNone/>
              <a:tabLst/>
              <a:defRPr/>
            </a:pPr>
            <a:endParaRPr kumimoji="0" lang="en-US" sz="3200" b="0" i="0" u="none" strike="noStrike" kern="0" cap="none" spc="0" normalizeH="0" baseline="0" noProof="0">
              <a:ln>
                <a:noFill/>
              </a:ln>
              <a:solidFill>
                <a:srgbClr val="000000"/>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ts val="4300"/>
              </a:lnSpc>
              <a:spcBef>
                <a:spcPct val="20000"/>
              </a:spcBef>
              <a:spcAft>
                <a:spcPts val="0"/>
              </a:spcAft>
              <a:buClrTx/>
              <a:buSzTx/>
              <a:buFontTx/>
              <a:buNone/>
              <a:tabLst/>
              <a:defRPr/>
            </a:pPr>
            <a:endParaRPr kumimoji="0" lang="en-US" sz="3200" b="0" i="0" u="none" strike="noStrike" kern="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 name="Rectangle 4">
            <a:extLst>
              <a:ext uri="{FF2B5EF4-FFF2-40B4-BE49-F238E27FC236}">
                <a16:creationId xmlns:a16="http://schemas.microsoft.com/office/drawing/2014/main" id="{CFED5152-4F99-4FA1-ADCB-7F329DB8A698}"/>
              </a:ext>
            </a:extLst>
          </p:cNvPr>
          <p:cNvSpPr/>
          <p:nvPr/>
        </p:nvSpPr>
        <p:spPr>
          <a:xfrm>
            <a:off x="0" y="253425"/>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3510273086"/>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0116"/>
                                        </p:tgtEl>
                                        <p:attrNameLst>
                                          <p:attrName>style.visibility</p:attrName>
                                        </p:attrNameLst>
                                      </p:cBhvr>
                                      <p:to>
                                        <p:strVal val="visible"/>
                                      </p:to>
                                    </p:set>
                                    <p:animEffect transition="in" filter="box(out)">
                                      <p:cBhvr>
                                        <p:cTn id="7" dur="500"/>
                                        <p:tgtEl>
                                          <p:spTgt spid="90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116" grpId="0" autoUpdateAnimBg="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Text Box 4"/>
          <p:cNvSpPr txBox="1">
            <a:spLocks noChangeArrowheads="1"/>
          </p:cNvSpPr>
          <p:nvPr/>
        </p:nvSpPr>
        <p:spPr bwMode="auto">
          <a:xfrm>
            <a:off x="228600" y="1219200"/>
            <a:ext cx="8839200"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1" fontAlgn="auto" latinLnBrk="0" hangingPunct="1">
              <a:lnSpc>
                <a:spcPct val="100000"/>
              </a:lnSpc>
              <a:spcBef>
                <a:spcPct val="20000"/>
              </a:spcBef>
              <a:spcAft>
                <a:spcPts val="0"/>
              </a:spcAft>
              <a:buClrTx/>
              <a:buSzTx/>
              <a:buFontTx/>
              <a:buNone/>
              <a:tabLst/>
              <a:defRPr/>
            </a:pPr>
            <a:r>
              <a:rPr kumimoji="0" 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S – Signals (contd.)</a:t>
            </a:r>
          </a:p>
          <a:p>
            <a:pPr marL="0" marR="0" lvl="0" indent="0" algn="just" defTabSz="914400" rtl="0" eaLnBrk="1" fontAlgn="auto" latinLnBrk="0" hangingPunct="1">
              <a:lnSpc>
                <a:spcPct val="100000"/>
              </a:lnSpc>
              <a:spcBef>
                <a:spcPct val="20000"/>
              </a:spcBef>
              <a:spcAft>
                <a:spcPts val="0"/>
              </a:spcAft>
              <a:buClrTx/>
              <a:buSzTx/>
              <a:buFontTx/>
              <a:buNone/>
              <a:tabLst/>
              <a:defRPr/>
            </a:pPr>
            <a:r>
              <a:rPr kumimoji="0" 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Direction indicator</a:t>
            </a:r>
          </a:p>
          <a:p>
            <a:pPr marL="0" marR="0" lvl="0" indent="0" algn="just" defTabSz="914400" rtl="0" eaLnBrk="1" fontAlgn="auto" latinLnBrk="0" hangingPunct="1">
              <a:lnSpc>
                <a:spcPct val="100000"/>
              </a:lnSpc>
              <a:spcBef>
                <a:spcPct val="2000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The signals referred to in Regulation 12, may be simplified also by mechanical or electrical devices.</a:t>
            </a:r>
          </a:p>
          <a:p>
            <a:pPr marL="0" marR="0" lvl="0" indent="0" algn="just" defTabSz="914400" rtl="0" eaLnBrk="1" fontAlgn="auto" latinLnBrk="0" hangingPunct="1">
              <a:lnSpc>
                <a:spcPct val="100000"/>
              </a:lnSpc>
              <a:spcBef>
                <a:spcPct val="20000"/>
              </a:spcBef>
              <a:spcAft>
                <a:spcPts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a:p>
            <a:pPr marL="609600" marR="0" lvl="0" indent="-609600" algn="just"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kumimoji="0" lang="en-US" sz="2400" b="0" i="0" u="none" strike="noStrike" kern="1200" cap="none" spc="0" normalizeH="0" baseline="0" noProof="0">
                <a:ln>
                  <a:noFill/>
                </a:ln>
                <a:solidFill>
                  <a:srgbClr val="FF3300"/>
                </a:solidFill>
                <a:effectLst/>
                <a:uLnTx/>
                <a:uFillTx/>
                <a:latin typeface="Calibri" panose="020F0502020204030204" pitchFamily="34" charset="0"/>
                <a:ea typeface="+mn-ea"/>
                <a:cs typeface="+mn-cs"/>
              </a:rPr>
              <a:t>a)</a:t>
            </a:r>
            <a:r>
              <a:rPr kumimoji="0" lang="en-US" sz="2400" b="0" i="0" u="none" strike="noStrike" kern="1200" cap="none" spc="0" normalizeH="0" baseline="0" noProof="0">
                <a:ln>
                  <a:noFill/>
                </a:ln>
                <a:solidFill>
                  <a:srgbClr val="FF0000"/>
                </a:solidFill>
                <a:effectLst/>
                <a:uLnTx/>
                <a:uFillTx/>
                <a:latin typeface="Calibri" panose="020F0502020204030204" pitchFamily="34" charset="0"/>
                <a:ea typeface="+mn-ea"/>
                <a:cs typeface="+mn-cs"/>
              </a:rPr>
              <a:t> For slowing down				: </a:t>
            </a:r>
            <a:r>
              <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rPr>
              <a:t>Brake light </a:t>
            </a:r>
          </a:p>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FF0000"/>
                </a:solidFill>
                <a:effectLst/>
                <a:uLnTx/>
                <a:uFillTx/>
                <a:latin typeface="Calibri" panose="020F0502020204030204" pitchFamily="34" charset="0"/>
                <a:ea typeface="+mn-ea"/>
                <a:cs typeface="+mn-cs"/>
              </a:rPr>
              <a:t>b) About to stop				: </a:t>
            </a:r>
            <a:r>
              <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rPr>
              <a:t>Brake light</a:t>
            </a:r>
          </a:p>
          <a:p>
            <a:pPr marL="609600" marR="0" lvl="0" indent="-609600" algn="just"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kumimoji="0" lang="en-US" sz="2400" b="0" i="0" u="none" strike="noStrike" kern="1200" cap="none" spc="0" normalizeH="0" baseline="0" noProof="0">
                <a:ln>
                  <a:noFill/>
                </a:ln>
                <a:solidFill>
                  <a:srgbClr val="FF3300"/>
                </a:solidFill>
                <a:effectLst/>
                <a:uLnTx/>
                <a:uFillTx/>
                <a:latin typeface="Calibri" panose="020F0502020204030204" pitchFamily="34" charset="0"/>
                <a:ea typeface="+mn-ea"/>
                <a:cs typeface="+mn-cs"/>
              </a:rPr>
              <a:t>c)</a:t>
            </a:r>
            <a:r>
              <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rPr>
              <a:t> </a:t>
            </a:r>
            <a:r>
              <a:rPr kumimoji="0" lang="en-US" sz="2400" b="0" i="0" u="none" strike="noStrike" kern="1200" cap="none" spc="0" normalizeH="0" baseline="0" noProof="0">
                <a:ln>
                  <a:noFill/>
                </a:ln>
                <a:solidFill>
                  <a:srgbClr val="FF0000"/>
                </a:solidFill>
                <a:effectLst/>
                <a:uLnTx/>
                <a:uFillTx/>
                <a:latin typeface="Calibri" panose="020F0502020204030204" pitchFamily="34" charset="0"/>
                <a:ea typeface="+mn-ea"/>
                <a:cs typeface="+mn-cs"/>
              </a:rPr>
              <a:t>Drive to the right or turn to the right	: </a:t>
            </a:r>
            <a:r>
              <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rPr>
              <a:t>Right side indicator 	</a:t>
            </a:r>
          </a:p>
          <a:p>
            <a:pPr marL="609600" marR="0" lvl="0" indent="-609600" algn="just"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kumimoji="0" lang="en-US" sz="2400" b="0" i="0" u="none" strike="noStrike" kern="1200" cap="none" spc="0" normalizeH="0" baseline="0" noProof="0">
                <a:ln>
                  <a:noFill/>
                </a:ln>
                <a:solidFill>
                  <a:srgbClr val="FF3300"/>
                </a:solidFill>
                <a:effectLst/>
                <a:uLnTx/>
                <a:uFillTx/>
                <a:latin typeface="Calibri" panose="020F0502020204030204" pitchFamily="34" charset="0"/>
                <a:ea typeface="+mn-ea"/>
                <a:cs typeface="+mn-cs"/>
              </a:rPr>
              <a:t>d)</a:t>
            </a:r>
            <a:r>
              <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rPr>
              <a:t> </a:t>
            </a:r>
            <a:r>
              <a:rPr kumimoji="0" lang="en-US" sz="2400" b="0" i="0" u="none" strike="noStrike" kern="1200" cap="none" spc="0" normalizeH="0" baseline="0" noProof="0">
                <a:ln>
                  <a:noFill/>
                </a:ln>
                <a:solidFill>
                  <a:srgbClr val="FF0000"/>
                </a:solidFill>
                <a:effectLst/>
                <a:uLnTx/>
                <a:uFillTx/>
                <a:latin typeface="Calibri" panose="020F0502020204030204" pitchFamily="34" charset="0"/>
                <a:ea typeface="+mn-ea"/>
                <a:cs typeface="+mn-cs"/>
              </a:rPr>
              <a:t>Drive to the left or turn to the left		: </a:t>
            </a:r>
            <a:r>
              <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rPr>
              <a:t>Left side indicator</a:t>
            </a:r>
          </a:p>
          <a:p>
            <a:pPr marL="571500" marR="0" lvl="0" indent="-571500" algn="just"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kumimoji="0" lang="en-US" sz="2400" b="0" i="0" u="none" strike="noStrike" kern="1200" cap="none" spc="0" normalizeH="0" baseline="0" noProof="0">
                <a:ln>
                  <a:noFill/>
                </a:ln>
                <a:solidFill>
                  <a:srgbClr val="FF3300"/>
                </a:solidFill>
                <a:effectLst/>
                <a:uLnTx/>
                <a:uFillTx/>
                <a:latin typeface="Calibri" panose="020F0502020204030204" pitchFamily="34" charset="0"/>
                <a:ea typeface="+mn-ea"/>
                <a:cs typeface="+mn-cs"/>
              </a:rPr>
              <a:t>e)</a:t>
            </a:r>
            <a:r>
              <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rPr>
              <a:t> </a:t>
            </a:r>
            <a:r>
              <a:rPr kumimoji="0" lang="en-US" sz="2400" b="0" i="0" u="none" strike="noStrike" kern="1200" cap="none" spc="0" normalizeH="0" baseline="0" noProof="0">
                <a:ln>
                  <a:noFill/>
                </a:ln>
                <a:solidFill>
                  <a:srgbClr val="FF0000"/>
                </a:solidFill>
                <a:effectLst/>
                <a:uLnTx/>
                <a:uFillTx/>
                <a:latin typeface="Calibri" panose="020F0502020204030204" pitchFamily="34" charset="0"/>
                <a:ea typeface="+mn-ea"/>
                <a:cs typeface="+mn-cs"/>
              </a:rPr>
              <a:t>Allowing to overtake			: </a:t>
            </a:r>
            <a:r>
              <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rPr>
              <a:t>No indicator</a:t>
            </a:r>
          </a:p>
          <a:p>
            <a:pPr marL="571500" marR="0" lvl="0" indent="-57150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kumimoji="0" lang="en-US" sz="2400" b="0" i="0" u="none" strike="noStrike" kern="1200" cap="none" spc="0" normalizeH="0" baseline="0" noProof="0">
                <a:ln>
                  <a:noFill/>
                </a:ln>
                <a:solidFill>
                  <a:srgbClr val="FF0000"/>
                </a:solidFill>
                <a:effectLst/>
                <a:uLnTx/>
                <a:uFillTx/>
                <a:latin typeface="Calibri" panose="020F0502020204030204" pitchFamily="34" charset="0"/>
                <a:ea typeface="+mn-ea"/>
                <a:cs typeface="+mn-cs"/>
              </a:rPr>
              <a:t>f) Hazard warning indicator (all indicators)	: </a:t>
            </a:r>
            <a:r>
              <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rPr>
              <a:t>When parked on the 						   road due to 								   unavoidable problem</a:t>
            </a:r>
          </a:p>
          <a:p>
            <a:pPr marL="0" marR="0" lvl="0" indent="0" algn="just" defTabSz="914400" rtl="0" eaLnBrk="1" fontAlgn="auto" latinLnBrk="0" hangingPunct="1">
              <a:lnSpc>
                <a:spcPct val="100000"/>
              </a:lnSpc>
              <a:spcBef>
                <a:spcPct val="20000"/>
              </a:spcBef>
              <a:spcAft>
                <a:spcPts val="0"/>
              </a:spcAft>
              <a:buClrTx/>
              <a:buSzTx/>
              <a:buFontTx/>
              <a:buNone/>
              <a:tabLst/>
              <a:defRPr/>
            </a:pPr>
            <a:endParaRPr kumimoji="0" lang="en-US" sz="2400" b="0" i="0" u="none" strike="noStrike" kern="1200" cap="none" spc="0" normalizeH="0" baseline="0" noProof="0">
              <a:ln>
                <a:noFill/>
              </a:ln>
              <a:solidFill>
                <a:srgbClr val="0033CC"/>
              </a:solidFill>
              <a:effectLst/>
              <a:uLnTx/>
              <a:uFillTx/>
              <a:latin typeface="Calibri" panose="020F0502020204030204" pitchFamily="34" charset="0"/>
              <a:ea typeface="+mn-ea"/>
              <a:cs typeface="+mn-cs"/>
            </a:endParaRPr>
          </a:p>
          <a:p>
            <a:pPr marL="0" marR="0" lvl="0" indent="0" algn="just" defTabSz="914400" rtl="0" eaLnBrk="1" fontAlgn="auto" latinLnBrk="0" hangingPunct="1">
              <a:lnSpc>
                <a:spcPct val="100000"/>
              </a:lnSpc>
              <a:spcBef>
                <a:spcPct val="20000"/>
              </a:spcBef>
              <a:spcAft>
                <a:spcPts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
        <p:nvSpPr>
          <p:cNvPr id="4" name="Rectangle 3">
            <a:extLst>
              <a:ext uri="{FF2B5EF4-FFF2-40B4-BE49-F238E27FC236}">
                <a16:creationId xmlns:a16="http://schemas.microsoft.com/office/drawing/2014/main" id="{CFED5152-4F99-4FA1-ADCB-7F329DB8A698}"/>
              </a:ext>
            </a:extLst>
          </p:cNvPr>
          <p:cNvSpPr/>
          <p:nvPr/>
        </p:nvSpPr>
        <p:spPr>
          <a:xfrm>
            <a:off x="0" y="253425"/>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4254894718"/>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1" fill="hold" grpId="0" nodeType="clickEffect">
                                  <p:stCondLst>
                                    <p:cond delay="0"/>
                                  </p:stCondLst>
                                  <p:childTnLst>
                                    <p:set>
                                      <p:cBhvr>
                                        <p:cTn id="6" dur="1" fill="hold">
                                          <p:stCondLst>
                                            <p:cond delay="0"/>
                                          </p:stCondLst>
                                        </p:cTn>
                                        <p:tgtEl>
                                          <p:spTgt spid="93188"/>
                                        </p:tgtEl>
                                        <p:attrNameLst>
                                          <p:attrName>style.visibility</p:attrName>
                                        </p:attrNameLst>
                                      </p:cBhvr>
                                      <p:to>
                                        <p:strVal val="visible"/>
                                      </p:to>
                                    </p:set>
                                    <p:anim calcmode="lin" valueType="num">
                                      <p:cBhvr additive="base">
                                        <p:cTn id="7" dur="500" fill="hold"/>
                                        <p:tgtEl>
                                          <p:spTgt spid="93188"/>
                                        </p:tgtEl>
                                        <p:attrNameLst>
                                          <p:attrName>ppt_x</p:attrName>
                                        </p:attrNameLst>
                                      </p:cBhvr>
                                      <p:tavLst>
                                        <p:tav tm="0">
                                          <p:val>
                                            <p:strVal val="#ppt_x"/>
                                          </p:val>
                                        </p:tav>
                                        <p:tav tm="100000">
                                          <p:val>
                                            <p:strVal val="#ppt_x"/>
                                          </p:val>
                                        </p:tav>
                                      </p:tavLst>
                                    </p:anim>
                                    <p:anim calcmode="lin" valueType="num">
                                      <p:cBhvr additive="base">
                                        <p:cTn id="8" dur="500" fill="hold"/>
                                        <p:tgtEl>
                                          <p:spTgt spid="9318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8" grpId="0" autoUpdateAnimBg="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922" name="Group 2"/>
          <p:cNvGrpSpPr>
            <a:grpSpLocks/>
          </p:cNvGrpSpPr>
          <p:nvPr/>
        </p:nvGrpSpPr>
        <p:grpSpPr bwMode="auto">
          <a:xfrm>
            <a:off x="3352800" y="1752600"/>
            <a:ext cx="2548642" cy="3749901"/>
            <a:chOff x="1872" y="864"/>
            <a:chExt cx="1632" cy="2544"/>
          </a:xfrm>
        </p:grpSpPr>
        <p:sp>
          <p:nvSpPr>
            <p:cNvPr id="81966" name="Rectangle 3"/>
            <p:cNvSpPr>
              <a:spLocks noChangeArrowheads="1"/>
            </p:cNvSpPr>
            <p:nvPr/>
          </p:nvSpPr>
          <p:spPr bwMode="auto">
            <a:xfrm>
              <a:off x="1872" y="864"/>
              <a:ext cx="1632" cy="2544"/>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81967" name="Line 4"/>
            <p:cNvSpPr>
              <a:spLocks noChangeShapeType="1"/>
            </p:cNvSpPr>
            <p:nvPr/>
          </p:nvSpPr>
          <p:spPr bwMode="auto">
            <a:xfrm>
              <a:off x="2064" y="2592"/>
              <a:ext cx="0" cy="2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68" name="Line 5"/>
            <p:cNvSpPr>
              <a:spLocks noChangeShapeType="1"/>
            </p:cNvSpPr>
            <p:nvPr/>
          </p:nvSpPr>
          <p:spPr bwMode="auto">
            <a:xfrm>
              <a:off x="2160" y="2592"/>
              <a:ext cx="0" cy="2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69" name="Line 6"/>
            <p:cNvSpPr>
              <a:spLocks noChangeShapeType="1"/>
            </p:cNvSpPr>
            <p:nvPr/>
          </p:nvSpPr>
          <p:spPr bwMode="auto">
            <a:xfrm>
              <a:off x="3216" y="2544"/>
              <a:ext cx="0" cy="2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70" name="Line 7"/>
            <p:cNvSpPr>
              <a:spLocks noChangeShapeType="1"/>
            </p:cNvSpPr>
            <p:nvPr/>
          </p:nvSpPr>
          <p:spPr bwMode="auto">
            <a:xfrm>
              <a:off x="3312" y="2544"/>
              <a:ext cx="0" cy="2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71" name="Line 8"/>
            <p:cNvSpPr>
              <a:spLocks noChangeShapeType="1"/>
            </p:cNvSpPr>
            <p:nvPr/>
          </p:nvSpPr>
          <p:spPr bwMode="auto">
            <a:xfrm>
              <a:off x="3264" y="1056"/>
              <a:ext cx="0" cy="2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72" name="Line 9"/>
            <p:cNvSpPr>
              <a:spLocks noChangeShapeType="1"/>
            </p:cNvSpPr>
            <p:nvPr/>
          </p:nvSpPr>
          <p:spPr bwMode="auto">
            <a:xfrm>
              <a:off x="2064" y="1056"/>
              <a:ext cx="0" cy="2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290" name="Group 10"/>
          <p:cNvGrpSpPr>
            <a:grpSpLocks/>
          </p:cNvGrpSpPr>
          <p:nvPr/>
        </p:nvGrpSpPr>
        <p:grpSpPr bwMode="auto">
          <a:xfrm>
            <a:off x="2971800" y="1066800"/>
            <a:ext cx="3352800" cy="5181600"/>
            <a:chOff x="1536" y="336"/>
            <a:chExt cx="2304" cy="3600"/>
          </a:xfrm>
        </p:grpSpPr>
        <p:grpSp>
          <p:nvGrpSpPr>
            <p:cNvPr id="81934" name="Group 11"/>
            <p:cNvGrpSpPr>
              <a:grpSpLocks/>
            </p:cNvGrpSpPr>
            <p:nvPr/>
          </p:nvGrpSpPr>
          <p:grpSpPr bwMode="auto">
            <a:xfrm rot="1533598">
              <a:off x="3504" y="3072"/>
              <a:ext cx="336" cy="816"/>
              <a:chOff x="1248" y="2304"/>
              <a:chExt cx="336" cy="816"/>
            </a:xfrm>
          </p:grpSpPr>
          <p:sp>
            <p:nvSpPr>
              <p:cNvPr id="81959" name="Line 12"/>
              <p:cNvSpPr>
                <a:spLocks noChangeShapeType="1"/>
              </p:cNvSpPr>
              <p:nvPr/>
            </p:nvSpPr>
            <p:spPr bwMode="auto">
              <a:xfrm rot="-1022636">
                <a:off x="1248" y="2832"/>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60" name="Line 13"/>
              <p:cNvSpPr>
                <a:spLocks noChangeShapeType="1"/>
              </p:cNvSpPr>
              <p:nvPr/>
            </p:nvSpPr>
            <p:spPr bwMode="auto">
              <a:xfrm rot="1575206">
                <a:off x="1296" y="2304"/>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61" name="Line 14"/>
              <p:cNvSpPr>
                <a:spLocks noChangeShapeType="1"/>
              </p:cNvSpPr>
              <p:nvPr/>
            </p:nvSpPr>
            <p:spPr bwMode="auto">
              <a:xfrm rot="3579291">
                <a:off x="1392" y="2400"/>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62" name="Line 15"/>
              <p:cNvSpPr>
                <a:spLocks noChangeShapeType="1"/>
              </p:cNvSpPr>
              <p:nvPr/>
            </p:nvSpPr>
            <p:spPr bwMode="auto">
              <a:xfrm rot="4869716">
                <a:off x="1439" y="2496"/>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63" name="Line 16"/>
              <p:cNvSpPr>
                <a:spLocks noChangeShapeType="1"/>
              </p:cNvSpPr>
              <p:nvPr/>
            </p:nvSpPr>
            <p:spPr bwMode="auto">
              <a:xfrm rot="-2581504">
                <a:off x="1344" y="2784"/>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64" name="Line 17"/>
              <p:cNvSpPr>
                <a:spLocks noChangeShapeType="1"/>
              </p:cNvSpPr>
              <p:nvPr/>
            </p:nvSpPr>
            <p:spPr bwMode="auto">
              <a:xfrm rot="5400000">
                <a:off x="1439" y="2592"/>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65" name="Line 18"/>
              <p:cNvSpPr>
                <a:spLocks noChangeShapeType="1"/>
              </p:cNvSpPr>
              <p:nvPr/>
            </p:nvSpPr>
            <p:spPr bwMode="auto">
              <a:xfrm rot="6932119">
                <a:off x="1392" y="2688"/>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81935" name="Group 19"/>
            <p:cNvGrpSpPr>
              <a:grpSpLocks/>
            </p:cNvGrpSpPr>
            <p:nvPr/>
          </p:nvGrpSpPr>
          <p:grpSpPr bwMode="auto">
            <a:xfrm rot="8820688">
              <a:off x="1536" y="3120"/>
              <a:ext cx="336" cy="816"/>
              <a:chOff x="1248" y="2304"/>
              <a:chExt cx="336" cy="816"/>
            </a:xfrm>
          </p:grpSpPr>
          <p:sp>
            <p:nvSpPr>
              <p:cNvPr id="81952" name="Line 20"/>
              <p:cNvSpPr>
                <a:spLocks noChangeShapeType="1"/>
              </p:cNvSpPr>
              <p:nvPr/>
            </p:nvSpPr>
            <p:spPr bwMode="auto">
              <a:xfrm rot="-1022636">
                <a:off x="1248" y="2832"/>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53" name="Line 21"/>
              <p:cNvSpPr>
                <a:spLocks noChangeShapeType="1"/>
              </p:cNvSpPr>
              <p:nvPr/>
            </p:nvSpPr>
            <p:spPr bwMode="auto">
              <a:xfrm rot="1575206">
                <a:off x="1296" y="2304"/>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54" name="Line 22"/>
              <p:cNvSpPr>
                <a:spLocks noChangeShapeType="1"/>
              </p:cNvSpPr>
              <p:nvPr/>
            </p:nvSpPr>
            <p:spPr bwMode="auto">
              <a:xfrm rot="3579291">
                <a:off x="1392" y="2400"/>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55" name="Line 23"/>
              <p:cNvSpPr>
                <a:spLocks noChangeShapeType="1"/>
              </p:cNvSpPr>
              <p:nvPr/>
            </p:nvSpPr>
            <p:spPr bwMode="auto">
              <a:xfrm rot="4869716">
                <a:off x="1439" y="2496"/>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56" name="Line 24"/>
              <p:cNvSpPr>
                <a:spLocks noChangeShapeType="1"/>
              </p:cNvSpPr>
              <p:nvPr/>
            </p:nvSpPr>
            <p:spPr bwMode="auto">
              <a:xfrm rot="-2581504">
                <a:off x="1344" y="2784"/>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57" name="Line 25"/>
              <p:cNvSpPr>
                <a:spLocks noChangeShapeType="1"/>
              </p:cNvSpPr>
              <p:nvPr/>
            </p:nvSpPr>
            <p:spPr bwMode="auto">
              <a:xfrm rot="5400000">
                <a:off x="1439" y="2592"/>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58" name="Line 26"/>
              <p:cNvSpPr>
                <a:spLocks noChangeShapeType="1"/>
              </p:cNvSpPr>
              <p:nvPr/>
            </p:nvSpPr>
            <p:spPr bwMode="auto">
              <a:xfrm rot="6932119">
                <a:off x="1392" y="2688"/>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81936" name="Group 27"/>
            <p:cNvGrpSpPr>
              <a:grpSpLocks/>
            </p:cNvGrpSpPr>
            <p:nvPr/>
          </p:nvGrpSpPr>
          <p:grpSpPr bwMode="auto">
            <a:xfrm rot="-9021848">
              <a:off x="1536" y="336"/>
              <a:ext cx="336" cy="816"/>
              <a:chOff x="1248" y="2304"/>
              <a:chExt cx="336" cy="816"/>
            </a:xfrm>
          </p:grpSpPr>
          <p:sp>
            <p:nvSpPr>
              <p:cNvPr id="81945" name="Line 28"/>
              <p:cNvSpPr>
                <a:spLocks noChangeShapeType="1"/>
              </p:cNvSpPr>
              <p:nvPr/>
            </p:nvSpPr>
            <p:spPr bwMode="auto">
              <a:xfrm rot="-1022636">
                <a:off x="1248" y="2832"/>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46" name="Line 29"/>
              <p:cNvSpPr>
                <a:spLocks noChangeShapeType="1"/>
              </p:cNvSpPr>
              <p:nvPr/>
            </p:nvSpPr>
            <p:spPr bwMode="auto">
              <a:xfrm rot="1575206">
                <a:off x="1296" y="2304"/>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47" name="Line 30"/>
              <p:cNvSpPr>
                <a:spLocks noChangeShapeType="1"/>
              </p:cNvSpPr>
              <p:nvPr/>
            </p:nvSpPr>
            <p:spPr bwMode="auto">
              <a:xfrm rot="3579291">
                <a:off x="1392" y="2400"/>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48" name="Line 31"/>
              <p:cNvSpPr>
                <a:spLocks noChangeShapeType="1"/>
              </p:cNvSpPr>
              <p:nvPr/>
            </p:nvSpPr>
            <p:spPr bwMode="auto">
              <a:xfrm rot="4869716">
                <a:off x="1439" y="2496"/>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49" name="Line 32"/>
              <p:cNvSpPr>
                <a:spLocks noChangeShapeType="1"/>
              </p:cNvSpPr>
              <p:nvPr/>
            </p:nvSpPr>
            <p:spPr bwMode="auto">
              <a:xfrm rot="-2581504">
                <a:off x="1344" y="2784"/>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50" name="Line 33"/>
              <p:cNvSpPr>
                <a:spLocks noChangeShapeType="1"/>
              </p:cNvSpPr>
              <p:nvPr/>
            </p:nvSpPr>
            <p:spPr bwMode="auto">
              <a:xfrm rot="5400000">
                <a:off x="1439" y="2592"/>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51" name="Line 34"/>
              <p:cNvSpPr>
                <a:spLocks noChangeShapeType="1"/>
              </p:cNvSpPr>
              <p:nvPr/>
            </p:nvSpPr>
            <p:spPr bwMode="auto">
              <a:xfrm rot="6932119">
                <a:off x="1392" y="2688"/>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81937" name="Group 35"/>
            <p:cNvGrpSpPr>
              <a:grpSpLocks/>
            </p:cNvGrpSpPr>
            <p:nvPr/>
          </p:nvGrpSpPr>
          <p:grpSpPr bwMode="auto">
            <a:xfrm rot="-1801081">
              <a:off x="3504" y="384"/>
              <a:ext cx="336" cy="816"/>
              <a:chOff x="1248" y="2304"/>
              <a:chExt cx="336" cy="816"/>
            </a:xfrm>
          </p:grpSpPr>
          <p:sp>
            <p:nvSpPr>
              <p:cNvPr id="81938" name="Line 36"/>
              <p:cNvSpPr>
                <a:spLocks noChangeShapeType="1"/>
              </p:cNvSpPr>
              <p:nvPr/>
            </p:nvSpPr>
            <p:spPr bwMode="auto">
              <a:xfrm rot="-1022636">
                <a:off x="1248" y="2832"/>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39" name="Line 37"/>
              <p:cNvSpPr>
                <a:spLocks noChangeShapeType="1"/>
              </p:cNvSpPr>
              <p:nvPr/>
            </p:nvSpPr>
            <p:spPr bwMode="auto">
              <a:xfrm rot="1575206">
                <a:off x="1296" y="2304"/>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40" name="Line 38"/>
              <p:cNvSpPr>
                <a:spLocks noChangeShapeType="1"/>
              </p:cNvSpPr>
              <p:nvPr/>
            </p:nvSpPr>
            <p:spPr bwMode="auto">
              <a:xfrm rot="3579291">
                <a:off x="1392" y="2400"/>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41" name="Line 39"/>
              <p:cNvSpPr>
                <a:spLocks noChangeShapeType="1"/>
              </p:cNvSpPr>
              <p:nvPr/>
            </p:nvSpPr>
            <p:spPr bwMode="auto">
              <a:xfrm rot="4869716">
                <a:off x="1439" y="2496"/>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42" name="Line 40"/>
              <p:cNvSpPr>
                <a:spLocks noChangeShapeType="1"/>
              </p:cNvSpPr>
              <p:nvPr/>
            </p:nvSpPr>
            <p:spPr bwMode="auto">
              <a:xfrm rot="-2581504">
                <a:off x="1344" y="2784"/>
                <a:ext cx="0"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43" name="Line 41"/>
              <p:cNvSpPr>
                <a:spLocks noChangeShapeType="1"/>
              </p:cNvSpPr>
              <p:nvPr/>
            </p:nvSpPr>
            <p:spPr bwMode="auto">
              <a:xfrm rot="5400000">
                <a:off x="1439" y="2592"/>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1944" name="Line 42"/>
              <p:cNvSpPr>
                <a:spLocks noChangeShapeType="1"/>
              </p:cNvSpPr>
              <p:nvPr/>
            </p:nvSpPr>
            <p:spPr bwMode="auto">
              <a:xfrm rot="6932119">
                <a:off x="1392" y="2688"/>
                <a:ext cx="1" cy="288"/>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sp>
        <p:nvSpPr>
          <p:cNvPr id="81925" name="Text Box 52"/>
          <p:cNvSpPr txBox="1">
            <a:spLocks noChangeArrowheads="1"/>
          </p:cNvSpPr>
          <p:nvPr/>
        </p:nvSpPr>
        <p:spPr bwMode="auto">
          <a:xfrm>
            <a:off x="3124200" y="6167735"/>
            <a:ext cx="35052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mn-cs"/>
              </a:rPr>
              <a:t> Hazard warning Indicator     </a:t>
            </a:r>
          </a:p>
        </p:txBody>
      </p:sp>
      <p:sp>
        <p:nvSpPr>
          <p:cNvPr id="55" name="Text Box 52"/>
          <p:cNvSpPr txBox="1">
            <a:spLocks noChangeArrowheads="1"/>
          </p:cNvSpPr>
          <p:nvPr/>
        </p:nvSpPr>
        <p:spPr bwMode="auto">
          <a:xfrm>
            <a:off x="228600" y="4426803"/>
            <a:ext cx="246380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ct val="5000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mn-cs"/>
              </a:rPr>
              <a:t> Hazard warning Switch     </a:t>
            </a:r>
          </a:p>
        </p:txBody>
      </p:sp>
      <p:pic>
        <p:nvPicPr>
          <p:cNvPr id="175106" name="Picture 2" descr="How Does the Hazard Switch Work? | YourMechanic Advice"/>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707789" y="1957721"/>
            <a:ext cx="1349611" cy="2385679"/>
          </a:xfrm>
          <a:prstGeom prst="rect">
            <a:avLst/>
          </a:prstGeom>
          <a:noFill/>
          <a:extLst>
            <a:ext uri="{909E8E84-426E-40DD-AFC4-6F175D3DCCD1}">
              <a14:hiddenFill xmlns:a14="http://schemas.microsoft.com/office/drawing/2010/main">
                <a:solidFill>
                  <a:srgbClr val="FFFFFF"/>
                </a:solidFill>
              </a14:hiddenFill>
            </a:ext>
          </a:extLst>
        </p:spPr>
      </p:pic>
      <p:sp>
        <p:nvSpPr>
          <p:cNvPr id="47" name="Rectangle 46">
            <a:extLst>
              <a:ext uri="{FF2B5EF4-FFF2-40B4-BE49-F238E27FC236}">
                <a16:creationId xmlns:a16="http://schemas.microsoft.com/office/drawing/2014/main" id="{CFED5152-4F99-4FA1-ADCB-7F329DB8A698}"/>
              </a:ext>
            </a:extLst>
          </p:cNvPr>
          <p:cNvSpPr/>
          <p:nvPr/>
        </p:nvSpPr>
        <p:spPr>
          <a:xfrm>
            <a:off x="0" y="253425"/>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
        <p:nvSpPr>
          <p:cNvPr id="48" name="Text Box 52"/>
          <p:cNvSpPr txBox="1">
            <a:spLocks noChangeArrowheads="1"/>
          </p:cNvSpPr>
          <p:nvPr/>
        </p:nvSpPr>
        <p:spPr bwMode="auto">
          <a:xfrm>
            <a:off x="152400" y="1214735"/>
            <a:ext cx="268100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ct val="50000"/>
              </a:spcBef>
              <a:spcAft>
                <a:spcPts val="0"/>
              </a:spcAft>
              <a:buClrTx/>
              <a:buSzTx/>
              <a:buFontTx/>
              <a:buNone/>
              <a:tabLst/>
              <a:defRPr/>
            </a:pPr>
            <a:r>
              <a:rPr kumimoji="0" 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S – Signals (contd.)</a:t>
            </a:r>
          </a:p>
        </p:txBody>
      </p:sp>
    </p:spTree>
    <p:extLst>
      <p:ext uri="{BB962C8B-B14F-4D97-AF65-F5344CB8AC3E}">
        <p14:creationId xmlns:p14="http://schemas.microsoft.com/office/powerpoint/2010/main" val="1748983096"/>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5" presetClass="emph" presetSubtype="0" fill="hold" nodeType="afterEffect">
                                  <p:stCondLst>
                                    <p:cond delay="0"/>
                                  </p:stCondLst>
                                  <p:childTnLst>
                                    <p:anim calcmode="discrete" valueType="str">
                                      <p:cBhvr>
                                        <p:cTn id="6"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7" fill="hold" nodeType="afterGroup">
                            <p:stCondLst>
                              <p:cond delay="1000"/>
                            </p:stCondLst>
                            <p:childTnLst>
                              <p:par>
                                <p:cTn id="8" presetID="35" presetClass="emph" presetSubtype="0" fill="hold" nodeType="afterEffect">
                                  <p:stCondLst>
                                    <p:cond delay="0"/>
                                  </p:stCondLst>
                                  <p:childTnLst>
                                    <p:anim calcmode="discrete" valueType="str">
                                      <p:cBhvr>
                                        <p:cTn id="9"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10" fill="hold" nodeType="afterGroup">
                            <p:stCondLst>
                              <p:cond delay="2000"/>
                            </p:stCondLst>
                            <p:childTnLst>
                              <p:par>
                                <p:cTn id="11" presetID="35" presetClass="emph" presetSubtype="0" fill="hold" nodeType="afterEffect">
                                  <p:stCondLst>
                                    <p:cond delay="0"/>
                                  </p:stCondLst>
                                  <p:childTnLst>
                                    <p:anim calcmode="discrete" valueType="str">
                                      <p:cBhvr>
                                        <p:cTn id="12"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13" fill="hold" nodeType="afterGroup">
                            <p:stCondLst>
                              <p:cond delay="3000"/>
                            </p:stCondLst>
                            <p:childTnLst>
                              <p:par>
                                <p:cTn id="14" presetID="35" presetClass="emph" presetSubtype="0" fill="hold" nodeType="afterEffect">
                                  <p:stCondLst>
                                    <p:cond delay="0"/>
                                  </p:stCondLst>
                                  <p:childTnLst>
                                    <p:anim calcmode="discrete" valueType="str">
                                      <p:cBhvr>
                                        <p:cTn id="15"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16" fill="hold" nodeType="afterGroup">
                            <p:stCondLst>
                              <p:cond delay="4000"/>
                            </p:stCondLst>
                            <p:childTnLst>
                              <p:par>
                                <p:cTn id="17" presetID="35" presetClass="emph" presetSubtype="0" fill="hold" nodeType="afterEffect">
                                  <p:stCondLst>
                                    <p:cond delay="0"/>
                                  </p:stCondLst>
                                  <p:childTnLst>
                                    <p:anim calcmode="discrete" valueType="str">
                                      <p:cBhvr>
                                        <p:cTn id="18"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19" fill="hold" nodeType="afterGroup">
                            <p:stCondLst>
                              <p:cond delay="5000"/>
                            </p:stCondLst>
                            <p:childTnLst>
                              <p:par>
                                <p:cTn id="20" presetID="35" presetClass="emph" presetSubtype="0" fill="hold" nodeType="afterEffect">
                                  <p:stCondLst>
                                    <p:cond delay="0"/>
                                  </p:stCondLst>
                                  <p:childTnLst>
                                    <p:anim calcmode="discrete" valueType="str">
                                      <p:cBhvr>
                                        <p:cTn id="21"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22" fill="hold" nodeType="afterGroup">
                            <p:stCondLst>
                              <p:cond delay="6000"/>
                            </p:stCondLst>
                            <p:childTnLst>
                              <p:par>
                                <p:cTn id="23" presetID="35" presetClass="emph" presetSubtype="0" fill="hold" nodeType="afterEffect">
                                  <p:stCondLst>
                                    <p:cond delay="0"/>
                                  </p:stCondLst>
                                  <p:childTnLst>
                                    <p:anim calcmode="discrete" valueType="str">
                                      <p:cBhvr>
                                        <p:cTn id="24"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25" fill="hold" nodeType="afterGroup">
                            <p:stCondLst>
                              <p:cond delay="7000"/>
                            </p:stCondLst>
                            <p:childTnLst>
                              <p:par>
                                <p:cTn id="26" presetID="35" presetClass="emph" presetSubtype="0" fill="hold" nodeType="afterEffect">
                                  <p:stCondLst>
                                    <p:cond delay="0"/>
                                  </p:stCondLst>
                                  <p:childTnLst>
                                    <p:anim calcmode="discrete" valueType="str">
                                      <p:cBhvr>
                                        <p:cTn id="27"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28" fill="hold" nodeType="afterGroup">
                            <p:stCondLst>
                              <p:cond delay="8000"/>
                            </p:stCondLst>
                            <p:childTnLst>
                              <p:par>
                                <p:cTn id="29" presetID="35" presetClass="emph" presetSubtype="0" fill="hold" nodeType="afterEffect">
                                  <p:stCondLst>
                                    <p:cond delay="0"/>
                                  </p:stCondLst>
                                  <p:childTnLst>
                                    <p:anim calcmode="discrete" valueType="str">
                                      <p:cBhvr>
                                        <p:cTn id="30"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31" fill="hold" nodeType="afterGroup">
                            <p:stCondLst>
                              <p:cond delay="9000"/>
                            </p:stCondLst>
                            <p:childTnLst>
                              <p:par>
                                <p:cTn id="32" presetID="35" presetClass="emph" presetSubtype="0" fill="hold" nodeType="afterEffect">
                                  <p:stCondLst>
                                    <p:cond delay="0"/>
                                  </p:stCondLst>
                                  <p:childTnLst>
                                    <p:anim calcmode="discrete" valueType="str">
                                      <p:cBhvr>
                                        <p:cTn id="33"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34" fill="hold" nodeType="afterGroup">
                            <p:stCondLst>
                              <p:cond delay="10000"/>
                            </p:stCondLst>
                            <p:childTnLst>
                              <p:par>
                                <p:cTn id="35" presetID="35" presetClass="emph" presetSubtype="0" fill="hold" nodeType="afterEffect">
                                  <p:stCondLst>
                                    <p:cond delay="0"/>
                                  </p:stCondLst>
                                  <p:childTnLst>
                                    <p:anim calcmode="discrete" valueType="str">
                                      <p:cBhvr>
                                        <p:cTn id="36"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37" fill="hold" nodeType="afterGroup">
                            <p:stCondLst>
                              <p:cond delay="11000"/>
                            </p:stCondLst>
                            <p:childTnLst>
                              <p:par>
                                <p:cTn id="38" presetID="35" presetClass="emph" presetSubtype="0" fill="hold" nodeType="afterEffect">
                                  <p:stCondLst>
                                    <p:cond delay="0"/>
                                  </p:stCondLst>
                                  <p:childTnLst>
                                    <p:anim calcmode="discrete" valueType="str">
                                      <p:cBhvr>
                                        <p:cTn id="39"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40" fill="hold" nodeType="afterGroup">
                            <p:stCondLst>
                              <p:cond delay="12000"/>
                            </p:stCondLst>
                            <p:childTnLst>
                              <p:par>
                                <p:cTn id="41" presetID="35" presetClass="emph" presetSubtype="0" fill="hold" nodeType="afterEffect">
                                  <p:stCondLst>
                                    <p:cond delay="0"/>
                                  </p:stCondLst>
                                  <p:childTnLst>
                                    <p:anim calcmode="discrete" valueType="str">
                                      <p:cBhvr>
                                        <p:cTn id="42"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43" fill="hold" nodeType="afterGroup">
                            <p:stCondLst>
                              <p:cond delay="13000"/>
                            </p:stCondLst>
                            <p:childTnLst>
                              <p:par>
                                <p:cTn id="44" presetID="35" presetClass="emph" presetSubtype="0" fill="hold" nodeType="afterEffect">
                                  <p:stCondLst>
                                    <p:cond delay="0"/>
                                  </p:stCondLst>
                                  <p:childTnLst>
                                    <p:anim calcmode="discrete" valueType="str">
                                      <p:cBhvr>
                                        <p:cTn id="45"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46" fill="hold" nodeType="afterGroup">
                            <p:stCondLst>
                              <p:cond delay="14000"/>
                            </p:stCondLst>
                            <p:childTnLst>
                              <p:par>
                                <p:cTn id="47" presetID="35" presetClass="emph" presetSubtype="0" fill="hold" nodeType="afterEffect">
                                  <p:stCondLst>
                                    <p:cond delay="0"/>
                                  </p:stCondLst>
                                  <p:childTnLst>
                                    <p:anim calcmode="discrete" valueType="str">
                                      <p:cBhvr>
                                        <p:cTn id="48"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49" fill="hold" nodeType="afterGroup">
                            <p:stCondLst>
                              <p:cond delay="15000"/>
                            </p:stCondLst>
                            <p:childTnLst>
                              <p:par>
                                <p:cTn id="50" presetID="35" presetClass="emph" presetSubtype="0" fill="hold" nodeType="afterEffect">
                                  <p:stCondLst>
                                    <p:cond delay="0"/>
                                  </p:stCondLst>
                                  <p:childTnLst>
                                    <p:anim calcmode="discrete" valueType="str">
                                      <p:cBhvr>
                                        <p:cTn id="51"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52" fill="hold" nodeType="afterGroup">
                            <p:stCondLst>
                              <p:cond delay="16000"/>
                            </p:stCondLst>
                            <p:childTnLst>
                              <p:par>
                                <p:cTn id="53" presetID="35" presetClass="emph" presetSubtype="0" fill="hold" nodeType="afterEffect">
                                  <p:stCondLst>
                                    <p:cond delay="0"/>
                                  </p:stCondLst>
                                  <p:childTnLst>
                                    <p:anim calcmode="discrete" valueType="str">
                                      <p:cBhvr>
                                        <p:cTn id="54" dur="1000" fill="hold"/>
                                        <p:tgtEl>
                                          <p:spTgt spid="97290"/>
                                        </p:tgtEl>
                                        <p:attrNameLst>
                                          <p:attrName>style.visibility</p:attrName>
                                        </p:attrNameLst>
                                      </p:cBhvr>
                                      <p:tavLst>
                                        <p:tav tm="0">
                                          <p:val>
                                            <p:strVal val="hidden"/>
                                          </p:val>
                                        </p:tav>
                                        <p:tav tm="50000">
                                          <p:val>
                                            <p:strVal val="visible"/>
                                          </p:val>
                                        </p:tav>
                                      </p:tavLst>
                                    </p:anim>
                                  </p:childTnLst>
                                </p:cTn>
                              </p:par>
                              <p:par>
                                <p:cTn id="55" presetID="35" presetClass="emph" presetSubtype="0" fill="hold" nodeType="withEffect">
                                  <p:stCondLst>
                                    <p:cond delay="0"/>
                                  </p:stCondLst>
                                  <p:childTnLst>
                                    <p:anim calcmode="discrete" valueType="str">
                                      <p:cBhvr>
                                        <p:cTn id="56"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57" fill="hold" nodeType="afterGroup">
                            <p:stCondLst>
                              <p:cond delay="17000"/>
                            </p:stCondLst>
                            <p:childTnLst>
                              <p:par>
                                <p:cTn id="58" presetID="35" presetClass="emph" presetSubtype="0" fill="hold" nodeType="afterEffect">
                                  <p:stCondLst>
                                    <p:cond delay="0"/>
                                  </p:stCondLst>
                                  <p:childTnLst>
                                    <p:anim calcmode="discrete" valueType="str">
                                      <p:cBhvr>
                                        <p:cTn id="59"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60" fill="hold" nodeType="afterGroup">
                            <p:stCondLst>
                              <p:cond delay="18000"/>
                            </p:stCondLst>
                            <p:childTnLst>
                              <p:par>
                                <p:cTn id="61" presetID="35" presetClass="emph" presetSubtype="0" fill="hold" nodeType="afterEffect">
                                  <p:stCondLst>
                                    <p:cond delay="0"/>
                                  </p:stCondLst>
                                  <p:childTnLst>
                                    <p:anim calcmode="discrete" valueType="str">
                                      <p:cBhvr>
                                        <p:cTn id="62" dur="1000" fill="hold"/>
                                        <p:tgtEl>
                                          <p:spTgt spid="97290"/>
                                        </p:tgtEl>
                                        <p:attrNameLst>
                                          <p:attrName>style.visibility</p:attrName>
                                        </p:attrNameLst>
                                      </p:cBhvr>
                                      <p:tavLst>
                                        <p:tav tm="0">
                                          <p:val>
                                            <p:strVal val="hidden"/>
                                          </p:val>
                                        </p:tav>
                                        <p:tav tm="50000">
                                          <p:val>
                                            <p:strVal val="visible"/>
                                          </p:val>
                                        </p:tav>
                                      </p:tavLst>
                                    </p:anim>
                                  </p:childTnLst>
                                </p:cTn>
                              </p:par>
                              <p:par>
                                <p:cTn id="63" presetID="35" presetClass="emph" presetSubtype="0" fill="hold" nodeType="withEffect">
                                  <p:stCondLst>
                                    <p:cond delay="0"/>
                                  </p:stCondLst>
                                  <p:childTnLst>
                                    <p:anim calcmode="discrete" valueType="str">
                                      <p:cBhvr>
                                        <p:cTn id="64"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65" fill="hold" nodeType="afterGroup">
                            <p:stCondLst>
                              <p:cond delay="19000"/>
                            </p:stCondLst>
                            <p:childTnLst>
                              <p:par>
                                <p:cTn id="66" presetID="35" presetClass="emph" presetSubtype="0" fill="hold" nodeType="afterEffect">
                                  <p:stCondLst>
                                    <p:cond delay="0"/>
                                  </p:stCondLst>
                                  <p:childTnLst>
                                    <p:anim calcmode="discrete" valueType="str">
                                      <p:cBhvr>
                                        <p:cTn id="67"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68" fill="hold" nodeType="afterGroup">
                            <p:stCondLst>
                              <p:cond delay="20000"/>
                            </p:stCondLst>
                            <p:childTnLst>
                              <p:par>
                                <p:cTn id="69" presetID="35" presetClass="emph" presetSubtype="0" fill="hold" nodeType="afterEffect">
                                  <p:stCondLst>
                                    <p:cond delay="0"/>
                                  </p:stCondLst>
                                  <p:childTnLst>
                                    <p:anim calcmode="discrete" valueType="str">
                                      <p:cBhvr>
                                        <p:cTn id="70" dur="1000" fill="hold"/>
                                        <p:tgtEl>
                                          <p:spTgt spid="97290"/>
                                        </p:tgtEl>
                                        <p:attrNameLst>
                                          <p:attrName>style.visibility</p:attrName>
                                        </p:attrNameLst>
                                      </p:cBhvr>
                                      <p:tavLst>
                                        <p:tav tm="0">
                                          <p:val>
                                            <p:strVal val="hidden"/>
                                          </p:val>
                                        </p:tav>
                                        <p:tav tm="50000">
                                          <p:val>
                                            <p:strVal val="visible"/>
                                          </p:val>
                                        </p:tav>
                                      </p:tavLst>
                                    </p:anim>
                                  </p:childTnLst>
                                </p:cTn>
                              </p:par>
                            </p:childTnLst>
                          </p:cTn>
                        </p:par>
                        <p:par>
                          <p:cTn id="71" fill="hold" nodeType="afterGroup">
                            <p:stCondLst>
                              <p:cond delay="21000"/>
                            </p:stCondLst>
                            <p:childTnLst>
                              <p:par>
                                <p:cTn id="72" presetID="35" presetClass="emph" presetSubtype="0" fill="hold" nodeType="afterEffect">
                                  <p:stCondLst>
                                    <p:cond delay="0"/>
                                  </p:stCondLst>
                                  <p:childTnLst>
                                    <p:anim calcmode="discrete" valueType="str">
                                      <p:cBhvr>
                                        <p:cTn id="73" dur="1000" fill="hold"/>
                                        <p:tgtEl>
                                          <p:spTgt spid="97290"/>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2"/>
          <p:cNvSpPr>
            <a:spLocks noGrp="1"/>
          </p:cNvSpPr>
          <p:nvPr>
            <p:ph type="sldNum" sz="quarter" idx="429496729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0180" name="Rectangle 2"/>
          <p:cNvSpPr>
            <a:spLocks noChangeArrowheads="1"/>
          </p:cNvSpPr>
          <p:nvPr/>
        </p:nvSpPr>
        <p:spPr bwMode="auto">
          <a:xfrm>
            <a:off x="76200" y="1219200"/>
            <a:ext cx="89154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alt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 - Maneuver</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alt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Deftly and efficiently drive the vehicle</a:t>
            </a:r>
            <a:endParaRPr kumimoji="0" lang="en-IN" altLang="en-US" sz="2000" b="0" i="0" u="none" strike="noStrike" kern="1200" cap="none" spc="0" normalizeH="0" baseline="0" noProof="0">
              <a:ln>
                <a:noFill/>
              </a:ln>
              <a:solidFill>
                <a:srgbClr val="FF0000"/>
              </a:solidFill>
              <a:effectLst/>
              <a:uLnTx/>
              <a:uFillTx/>
              <a:latin typeface="Calibri" panose="020F0502020204030204" pitchFamily="34" charset="0"/>
              <a:ea typeface="+mn-ea"/>
              <a:cs typeface="+mn-cs"/>
            </a:endParaRP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The tricks &amp; skills of moving the vehicle , at the time of  driving, turning, while pausing or moving your vehicle in front of another vehicle or while standing a vehicle.</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While manoeuvring the vehicle, the driver should take care of the vehicles and road conditions ahead or behind their vehicle.</a:t>
            </a:r>
          </a:p>
        </p:txBody>
      </p:sp>
      <p:sp>
        <p:nvSpPr>
          <p:cNvPr id="13" name="Rectangle 12">
            <a:extLst>
              <a:ext uri="{FF2B5EF4-FFF2-40B4-BE49-F238E27FC236}">
                <a16:creationId xmlns:a16="http://schemas.microsoft.com/office/drawing/2014/main" id="{CFED5152-4F99-4FA1-ADCB-7F329DB8A698}"/>
              </a:ext>
            </a:extLst>
          </p:cNvPr>
          <p:cNvSpPr/>
          <p:nvPr/>
        </p:nvSpPr>
        <p:spPr>
          <a:xfrm>
            <a:off x="0" y="304800"/>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3775225065"/>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5">
            <a:extLst>
              <a:ext uri="{FF2B5EF4-FFF2-40B4-BE49-F238E27FC236}">
                <a16:creationId xmlns:a16="http://schemas.microsoft.com/office/drawing/2014/main" id="{330F2D70-AC4B-4E2D-A0BF-492DE4E950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1209675"/>
            <a:ext cx="8915400" cy="336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5" name="Rectangle 2">
            <a:extLst>
              <a:ext uri="{FF2B5EF4-FFF2-40B4-BE49-F238E27FC236}">
                <a16:creationId xmlns:a16="http://schemas.microsoft.com/office/drawing/2014/main" id="{92BC02E8-6B06-47EE-8455-279E5D3F174D}"/>
              </a:ext>
            </a:extLst>
          </p:cNvPr>
          <p:cNvSpPr>
            <a:spLocks noChangeArrowheads="1"/>
          </p:cNvSpPr>
          <p:nvPr/>
        </p:nvSpPr>
        <p:spPr bwMode="auto">
          <a:xfrm>
            <a:off x="6897688" y="3779838"/>
            <a:ext cx="2133600" cy="314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algn="just" eaLnBrk="1" hangingPunct="1">
              <a:buFontTx/>
              <a:buNone/>
            </a:pPr>
            <a:r>
              <a:rPr lang="en-US" altLang="en-US" sz="1800">
                <a:solidFill>
                  <a:srgbClr val="C00000"/>
                </a:solidFill>
                <a:latin typeface="Times New Roman" panose="02020603050405020304" pitchFamily="18" charset="0"/>
              </a:rPr>
              <a:t>       Exhaust Stroke </a:t>
            </a:r>
            <a:r>
              <a:rPr lang="en-US" altLang="en-US" sz="1800">
                <a:solidFill>
                  <a:srgbClr val="0000FF"/>
                </a:solidFill>
                <a:latin typeface="Kruti Dev 010" pitchFamily="2" charset="0"/>
              </a:rPr>
              <a:t>In this stroke, piston again travels from BDC to TDC and the exhaust valve opens thereby allowing the burnt exhaust gases to leave from  cylinder.  </a:t>
            </a:r>
          </a:p>
        </p:txBody>
      </p:sp>
      <p:sp>
        <p:nvSpPr>
          <p:cNvPr id="31748" name="Rectangle 3">
            <a:extLst>
              <a:ext uri="{FF2B5EF4-FFF2-40B4-BE49-F238E27FC236}">
                <a16:creationId xmlns:a16="http://schemas.microsoft.com/office/drawing/2014/main" id="{EB7880FC-6F40-46C9-84D2-797161688517}"/>
              </a:ext>
            </a:extLst>
          </p:cNvPr>
          <p:cNvSpPr>
            <a:spLocks noChangeArrowheads="1"/>
          </p:cNvSpPr>
          <p:nvPr/>
        </p:nvSpPr>
        <p:spPr bwMode="auto">
          <a:xfrm>
            <a:off x="287349" y="304800"/>
            <a:ext cx="2303451" cy="584775"/>
          </a:xfrm>
          <a:prstGeom prst="rect">
            <a:avLst/>
          </a:prstGeom>
          <a:noFill/>
          <a:ln w="9525">
            <a:noFill/>
            <a:miter lim="800000"/>
            <a:headEnd/>
            <a:tailEnd/>
          </a:ln>
        </p:spPr>
        <p:txBody>
          <a:bodyPr wrap="none">
            <a:spAutoFit/>
          </a:bodyPr>
          <a:lstStyle/>
          <a:p>
            <a:pPr marL="342900" indent="-342900" eaLnBrk="1" hangingPunct="1">
              <a:spcBef>
                <a:spcPct val="20000"/>
              </a:spcBef>
              <a:defRPr/>
            </a:pPr>
            <a:r>
              <a:rPr lang="en-US" sz="3200" b="1">
                <a:solidFill>
                  <a:srgbClr val="FF0000"/>
                </a:solidFill>
                <a:latin typeface="Calibri" panose="020F0502020204030204" pitchFamily="34" charset="0"/>
              </a:rPr>
              <a:t>Four Strokes</a:t>
            </a:r>
          </a:p>
        </p:txBody>
      </p:sp>
      <p:sp>
        <p:nvSpPr>
          <p:cNvPr id="33797" name="TextBox 5">
            <a:extLst>
              <a:ext uri="{FF2B5EF4-FFF2-40B4-BE49-F238E27FC236}">
                <a16:creationId xmlns:a16="http://schemas.microsoft.com/office/drawing/2014/main" id="{A782ADE8-B8BB-4B40-AEC7-EEC4A6B68DBF}"/>
              </a:ext>
            </a:extLst>
          </p:cNvPr>
          <p:cNvSpPr txBox="1">
            <a:spLocks noChangeArrowheads="1"/>
          </p:cNvSpPr>
          <p:nvPr/>
        </p:nvSpPr>
        <p:spPr bwMode="auto">
          <a:xfrm>
            <a:off x="61164" y="3746171"/>
            <a:ext cx="1905000"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algn="just" eaLnBrk="1" hangingPunct="1">
              <a:spcBef>
                <a:spcPct val="0"/>
              </a:spcBef>
              <a:buFontTx/>
              <a:buNone/>
            </a:pPr>
            <a:r>
              <a:rPr lang="en-US" altLang="en-US" sz="2000">
                <a:solidFill>
                  <a:srgbClr val="C00000"/>
                </a:solidFill>
                <a:latin typeface="Times New Roman" panose="02020603050405020304" pitchFamily="18" charset="0"/>
              </a:rPr>
              <a:t>Suction Stroke</a:t>
            </a:r>
          </a:p>
          <a:p>
            <a:pPr algn="just" eaLnBrk="1" hangingPunct="1">
              <a:spcBef>
                <a:spcPct val="0"/>
              </a:spcBef>
              <a:buFontTx/>
              <a:buNone/>
            </a:pPr>
            <a:r>
              <a:rPr lang="en-US" altLang="en-US" sz="1600">
                <a:solidFill>
                  <a:srgbClr val="0000FF"/>
                </a:solidFill>
                <a:latin typeface="Verdana" panose="020B0604030504040204" pitchFamily="34" charset="0"/>
                <a:ea typeface="Verdana" panose="020B0604030504040204" pitchFamily="34" charset="0"/>
                <a:cs typeface="Verdana" panose="020B0604030504040204" pitchFamily="34" charset="0"/>
              </a:rPr>
              <a:t>In this stroke, piston travels from TDC ( Top Dead Center ) to BDC ( Bottom Dead Centre ) and Inlet valve opens due to which the air is taken inside the cylinder.</a:t>
            </a:r>
            <a:endParaRPr lang="en-US" altLang="en-US" sz="2000">
              <a:solidFill>
                <a:srgbClr val="0000FF"/>
              </a:solidFill>
              <a:latin typeface="Kruti Dev 010" pitchFamily="2" charset="0"/>
            </a:endParaRPr>
          </a:p>
        </p:txBody>
      </p:sp>
      <p:sp>
        <p:nvSpPr>
          <p:cNvPr id="33798" name="Rectangle 6">
            <a:extLst>
              <a:ext uri="{FF2B5EF4-FFF2-40B4-BE49-F238E27FC236}">
                <a16:creationId xmlns:a16="http://schemas.microsoft.com/office/drawing/2014/main" id="{F15BEB91-40DE-470D-AF2D-557E6CC1923A}"/>
              </a:ext>
            </a:extLst>
          </p:cNvPr>
          <p:cNvSpPr>
            <a:spLocks noChangeArrowheads="1"/>
          </p:cNvSpPr>
          <p:nvPr/>
        </p:nvSpPr>
        <p:spPr bwMode="auto">
          <a:xfrm>
            <a:off x="1905000" y="3654425"/>
            <a:ext cx="2209800" cy="314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algn="just" eaLnBrk="1" hangingPunct="1">
              <a:spcBef>
                <a:spcPct val="0"/>
              </a:spcBef>
              <a:buFontTx/>
              <a:buNone/>
            </a:pPr>
            <a:r>
              <a:rPr lang="en-US" altLang="en-US" sz="1800">
                <a:solidFill>
                  <a:srgbClr val="C00000"/>
                </a:solidFill>
                <a:latin typeface="Times New Roman" panose="02020603050405020304" pitchFamily="18" charset="0"/>
              </a:rPr>
              <a:t>Compression Stroke</a:t>
            </a:r>
          </a:p>
          <a:p>
            <a:pPr algn="just" eaLnBrk="1" hangingPunct="1">
              <a:spcBef>
                <a:spcPct val="0"/>
              </a:spcBef>
              <a:buFontTx/>
              <a:buNone/>
            </a:pPr>
            <a:r>
              <a:rPr lang="en-US" altLang="en-US" sz="1800">
                <a:solidFill>
                  <a:srgbClr val="0000FF"/>
                </a:solidFill>
                <a:latin typeface="Kruti Dev 010" pitchFamily="2" charset="0"/>
              </a:rPr>
              <a:t>In this stroke air is compressed as the piston travels from BDC to TDC. Both Inlet &amp; exhaust Valves remain closed during this stroke. Due to compression, the temp of the air increases.  </a:t>
            </a:r>
          </a:p>
        </p:txBody>
      </p:sp>
      <p:sp>
        <p:nvSpPr>
          <p:cNvPr id="33799" name="Rectangle 8">
            <a:extLst>
              <a:ext uri="{FF2B5EF4-FFF2-40B4-BE49-F238E27FC236}">
                <a16:creationId xmlns:a16="http://schemas.microsoft.com/office/drawing/2014/main" id="{9AFD2EAE-8080-486E-9DB3-44F1E15D4DEE}"/>
              </a:ext>
            </a:extLst>
          </p:cNvPr>
          <p:cNvSpPr>
            <a:spLocks noChangeArrowheads="1"/>
          </p:cNvSpPr>
          <p:nvPr/>
        </p:nvSpPr>
        <p:spPr bwMode="auto">
          <a:xfrm>
            <a:off x="4191000" y="3733800"/>
            <a:ext cx="2971800" cy="286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a:solidFill>
                  <a:srgbClr val="C00000"/>
                </a:solidFill>
                <a:latin typeface="Times New Roman" panose="02020603050405020304" pitchFamily="18" charset="0"/>
              </a:rPr>
              <a:t>Injection/ Power Stroke</a:t>
            </a:r>
          </a:p>
          <a:p>
            <a:pPr algn="just" eaLnBrk="1" hangingPunct="1">
              <a:spcBef>
                <a:spcPct val="0"/>
              </a:spcBef>
              <a:buFontTx/>
              <a:buNone/>
            </a:pPr>
            <a:r>
              <a:rPr lang="en-US" altLang="en-US" sz="1800">
                <a:solidFill>
                  <a:srgbClr val="0000FF"/>
                </a:solidFill>
                <a:latin typeface="Kruti Dev 010" pitchFamily="2" charset="0"/>
              </a:rPr>
              <a:t> Fuel is injected at high pressure in this stroke on the hot compressed air inside the cylinder due to which the fuel gets burned and results in developing of power.  Piston again travels from BDC to TDC. Both valves remain closed.</a:t>
            </a:r>
          </a:p>
        </p:txBody>
      </p:sp>
    </p:spTree>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2"/>
          <p:cNvSpPr>
            <a:spLocks noGrp="1"/>
          </p:cNvSpPr>
          <p:nvPr>
            <p:ph type="sldNum" sz="quarter" idx="429496729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2227" name="Rectangle 1"/>
          <p:cNvSpPr>
            <a:spLocks noChangeArrowheads="1"/>
          </p:cNvSpPr>
          <p:nvPr/>
        </p:nvSpPr>
        <p:spPr bwMode="auto">
          <a:xfrm>
            <a:off x="0" y="1339850"/>
            <a:ext cx="8991600" cy="353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alt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P – Position</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Position means that the vehicle is in a safe or in place, whether it is on the road or at some other place.</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 While standing in a fixed position, the vehicle should stand on the left as much as possible and from this situation, other vehicles should not have any kind of obstruction.</a:t>
            </a:r>
            <a:endParaRPr kumimoji="0" lang="en-IN" altLang="en-US" sz="2000" b="1"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More caution should be taken for longer vehicles.</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When turning the vehicle in the left, the vehicle should be right as far as possible on the road.</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Keep your vehicle's variables and a safe distance and your vehicle's condition should always be such that you can see others and others can see you.</a:t>
            </a:r>
          </a:p>
        </p:txBody>
      </p:sp>
      <p:grpSp>
        <p:nvGrpSpPr>
          <p:cNvPr id="52228" name="Group 7"/>
          <p:cNvGrpSpPr>
            <a:grpSpLocks noChangeAspect="1"/>
          </p:cNvGrpSpPr>
          <p:nvPr/>
        </p:nvGrpSpPr>
        <p:grpSpPr bwMode="auto">
          <a:xfrm>
            <a:off x="76200" y="420688"/>
            <a:ext cx="8523288" cy="722312"/>
            <a:chOff x="295" y="192"/>
            <a:chExt cx="5369" cy="455"/>
          </a:xfrm>
        </p:grpSpPr>
        <p:sp>
          <p:nvSpPr>
            <p:cNvPr id="52229" name="AutoShape 6"/>
            <p:cNvSpPr>
              <a:spLocks noChangeAspect="1" noChangeArrowheads="1" noTextEdit="1"/>
            </p:cNvSpPr>
            <p:nvPr/>
          </p:nvSpPr>
          <p:spPr bwMode="auto">
            <a:xfrm>
              <a:off x="295" y="192"/>
              <a:ext cx="5369" cy="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52232" name="Rectangle 10"/>
            <p:cNvSpPr>
              <a:spLocks noChangeArrowheads="1"/>
            </p:cNvSpPr>
            <p:nvPr/>
          </p:nvSpPr>
          <p:spPr bwMode="auto">
            <a:xfrm>
              <a:off x="2763" y="199"/>
              <a:ext cx="204"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3900" b="1" i="0" u="none" strike="noStrike" kern="1200" cap="none" spc="0" normalizeH="0" baseline="0" noProof="0">
                  <a:ln>
                    <a:noFill/>
                  </a:ln>
                  <a:solidFill>
                    <a:srgbClr val="C00000"/>
                  </a:solidFill>
                  <a:effectLst/>
                  <a:uLnTx/>
                  <a:uFillTx/>
                  <a:latin typeface="Mughal-22-Hindi" pitchFamily="82" charset="0"/>
                  <a:ea typeface="+mn-ea"/>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grpSp>
      <p:sp>
        <p:nvSpPr>
          <p:cNvPr id="9" name="Rectangle 8">
            <a:extLst>
              <a:ext uri="{FF2B5EF4-FFF2-40B4-BE49-F238E27FC236}">
                <a16:creationId xmlns:a16="http://schemas.microsoft.com/office/drawing/2014/main" id="{CFED5152-4F99-4FA1-ADCB-7F329DB8A698}"/>
              </a:ext>
            </a:extLst>
          </p:cNvPr>
          <p:cNvSpPr/>
          <p:nvPr/>
        </p:nvSpPr>
        <p:spPr>
          <a:xfrm>
            <a:off x="0" y="304800"/>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3764260612"/>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2"/>
          <p:cNvSpPr>
            <a:spLocks noGrp="1"/>
          </p:cNvSpPr>
          <p:nvPr>
            <p:ph type="sldNum" sz="quarter" idx="429496729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4275" name="Rectangle 2"/>
          <p:cNvSpPr>
            <a:spLocks noChangeArrowheads="1"/>
          </p:cNvSpPr>
          <p:nvPr/>
        </p:nvSpPr>
        <p:spPr bwMode="auto">
          <a:xfrm>
            <a:off x="0" y="1314450"/>
            <a:ext cx="9144000" cy="353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alt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S – Speed</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At the speed here means that select the right speed when the vehicle is in the correct position.</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To reduce the speed of the vehicle means the speed of the vehicle should be slow to stop the vehicle.</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Remove or exert foot pressure on accelerator pedal to reduce / increase the speed  &amp; use the brakes if the vehicle has to slowed / stopped rapidly.</a:t>
            </a:r>
            <a:r>
              <a:rPr kumimoji="0" lang="en-US" altLang="en-US" sz="2000" b="1" i="0" u="none" strike="noStrike" kern="1200" cap="none" spc="0" normalizeH="0" baseline="0" noProof="0">
                <a:ln>
                  <a:noFill/>
                </a:ln>
                <a:solidFill>
                  <a:srgbClr val="000000"/>
                </a:solidFill>
                <a:effectLst/>
                <a:uLnTx/>
                <a:uFillTx/>
                <a:latin typeface="Calibri" panose="020F0502020204030204" pitchFamily="34" charset="0"/>
                <a:ea typeface="+mn-ea"/>
                <a:cs typeface="+mn-cs"/>
              </a:rPr>
              <a:t> </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One has to consider surrounding traffic (vehicles coming from behind) as sudden braking can cause a hit. </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To avoid this, apply the brakes slowly, so that the driver of the vehicle coming from behind gets alert.</a:t>
            </a:r>
            <a:endParaRPr kumimoji="0" lang="en-IN" altLang="en-US" sz="2000" b="1"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
        <p:nvSpPr>
          <p:cNvPr id="10" name="Rectangle 9">
            <a:extLst>
              <a:ext uri="{FF2B5EF4-FFF2-40B4-BE49-F238E27FC236}">
                <a16:creationId xmlns:a16="http://schemas.microsoft.com/office/drawing/2014/main" id="{CFED5152-4F99-4FA1-ADCB-7F329DB8A698}"/>
              </a:ext>
            </a:extLst>
          </p:cNvPr>
          <p:cNvSpPr/>
          <p:nvPr/>
        </p:nvSpPr>
        <p:spPr>
          <a:xfrm>
            <a:off x="0" y="304800"/>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877098471"/>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Number Placeholder 2"/>
          <p:cNvSpPr>
            <a:spLocks noGrp="1"/>
          </p:cNvSpPr>
          <p:nvPr>
            <p:ph type="sldNum" sz="quarter" idx="429496729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6323" name="Rectangle 2"/>
          <p:cNvSpPr>
            <a:spLocks noChangeArrowheads="1"/>
          </p:cNvSpPr>
          <p:nvPr/>
        </p:nvSpPr>
        <p:spPr bwMode="auto">
          <a:xfrm>
            <a:off x="228600" y="1295400"/>
            <a:ext cx="8610600" cy="2985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altLang="en-US" sz="20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L – Look</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While stopping the vehicle, see that where the vehicle has to stop, so that there is no obstruction or inconvenience to others.</a:t>
            </a:r>
          </a:p>
          <a:p>
            <a:pPr marL="342900" marR="0" lvl="0" indent="-342900" algn="l" defTabSz="914400" rtl="0" eaLnBrk="1" fontAlgn="auto" latinLnBrk="0" hangingPunct="1">
              <a:lnSpc>
                <a:spcPct val="100000"/>
              </a:lnSpc>
              <a:spcBef>
                <a:spcPct val="0"/>
              </a:spcBef>
              <a:spcAft>
                <a:spcPts val="0"/>
              </a:spcAft>
              <a:buClrTx/>
              <a:buSzTx/>
              <a:buFontTx/>
              <a:buChar char="-"/>
              <a:tabLst/>
              <a:defRPr/>
            </a:pPr>
            <a:r>
              <a:rPr kumimoji="0" lang="en-US" altLang="en-US" sz="2000" b="1" i="0" u="none" strike="noStrike" kern="1200" cap="none" spc="0" normalizeH="0" baseline="0" noProof="0">
                <a:ln>
                  <a:noFill/>
                </a:ln>
                <a:solidFill>
                  <a:srgbClr val="000000"/>
                </a:solidFill>
                <a:effectLst/>
                <a:uLnTx/>
                <a:uFillTx/>
                <a:latin typeface="Calibri" panose="020F0502020204030204" pitchFamily="34" charset="0"/>
                <a:ea typeface="+mn-ea"/>
                <a:cs typeface="+mn-cs"/>
              </a:rPr>
              <a:t> </a:t>
            </a: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When driving, keep in mind that you are in the right place and on the road.</a:t>
            </a:r>
          </a:p>
          <a:p>
            <a:pPr marL="0" marR="0" lvl="0" indent="0" algn="l" defTabSz="914400" rtl="0" eaLnBrk="1" fontAlgn="auto" latinLnBrk="0" hangingPunct="1">
              <a:lnSpc>
                <a:spcPct val="100000"/>
              </a:lnSpc>
              <a:spcBef>
                <a:spcPct val="0"/>
              </a:spcBef>
              <a:spcAft>
                <a:spcPts val="0"/>
              </a:spcAft>
              <a:buClrTx/>
              <a:buSzTx/>
              <a:buFontTx/>
              <a:buNone/>
              <a:tabLst/>
              <a:defRPr/>
            </a:pPr>
            <a:b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b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Here the </a:t>
            </a:r>
            <a:r>
              <a:rPr kumimoji="0" lang="en-IN" altLang="en-US" sz="2000" b="1" i="0" u="none" strike="noStrike" kern="1200" cap="none" spc="0" normalizeH="0" baseline="0" noProof="0">
                <a:ln>
                  <a:noFill/>
                </a:ln>
                <a:solidFill>
                  <a:srgbClr val="000000"/>
                </a:solidFill>
                <a:effectLst/>
                <a:uLnTx/>
                <a:uFillTx/>
                <a:latin typeface="Calibri" panose="020F0502020204030204" pitchFamily="34" charset="0"/>
                <a:ea typeface="+mn-ea"/>
                <a:cs typeface="+mn-cs"/>
              </a:rPr>
              <a:t>MSM-PSL</a:t>
            </a:r>
            <a:r>
              <a:rPr kumimoji="0" lang="en-IN" alt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 rules should be the fundamental for drivers, with which many accidents can be avoided.</a:t>
            </a:r>
          </a:p>
          <a:p>
            <a:pPr marL="0" marR="0" lvl="0" indent="0" algn="l" defTabSz="914400" rtl="0" eaLnBrk="1" fontAlgn="auto" latinLnBrk="0" hangingPunct="1">
              <a:lnSpc>
                <a:spcPct val="100000"/>
              </a:lnSpc>
              <a:spcBef>
                <a:spcPct val="0"/>
              </a:spcBef>
              <a:spcAft>
                <a:spcPts val="0"/>
              </a:spcAft>
              <a:buClrTx/>
              <a:buSzTx/>
              <a:buFontTx/>
              <a:buNone/>
              <a:tabLst/>
              <a:defRPr/>
            </a:pPr>
            <a:br>
              <a:rPr kumimoji="0" lang="en-IN" altLang="en-US" sz="24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rPr>
            </a:br>
            <a:endParaRPr kumimoji="0" lang="en-IN" altLang="en-US" sz="2400" b="1" i="0" u="none" strike="noStrike" kern="1200" cap="none" spc="0" normalizeH="0" baseline="0" noProof="0">
              <a:ln>
                <a:noFill/>
              </a:ln>
              <a:solidFill>
                <a:srgbClr val="000000"/>
              </a:solidFill>
              <a:effectLst/>
              <a:uLnTx/>
              <a:uFillTx/>
              <a:latin typeface="Kruti Dev 010" pitchFamily="2" charset="0"/>
              <a:ea typeface="+mn-ea"/>
              <a:cs typeface="+mn-cs"/>
            </a:endParaRPr>
          </a:p>
        </p:txBody>
      </p:sp>
      <p:sp>
        <p:nvSpPr>
          <p:cNvPr id="9" name="Rectangle 8">
            <a:extLst>
              <a:ext uri="{FF2B5EF4-FFF2-40B4-BE49-F238E27FC236}">
                <a16:creationId xmlns:a16="http://schemas.microsoft.com/office/drawing/2014/main" id="{CFED5152-4F99-4FA1-ADCB-7F329DB8A698}"/>
              </a:ext>
            </a:extLst>
          </p:cNvPr>
          <p:cNvSpPr/>
          <p:nvPr/>
        </p:nvSpPr>
        <p:spPr>
          <a:xfrm>
            <a:off x="0" y="304800"/>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1541542478"/>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7">
            <a:extLst>
              <a:ext uri="{FF2B5EF4-FFF2-40B4-BE49-F238E27FC236}">
                <a16:creationId xmlns:a16="http://schemas.microsoft.com/office/drawing/2014/main" id="{75A2A6A9-ABA3-425B-9AD8-8CFD001B6B01}"/>
              </a:ext>
            </a:extLst>
          </p:cNvPr>
          <p:cNvGrpSpPr>
            <a:grpSpLocks/>
          </p:cNvGrpSpPr>
          <p:nvPr/>
        </p:nvGrpSpPr>
        <p:grpSpPr bwMode="auto">
          <a:xfrm>
            <a:off x="228600" y="1600200"/>
            <a:ext cx="8763000" cy="4642447"/>
            <a:chOff x="240" y="288"/>
            <a:chExt cx="5520" cy="3295"/>
          </a:xfrm>
        </p:grpSpPr>
        <p:grpSp>
          <p:nvGrpSpPr>
            <p:cNvPr id="5" name="Group 8">
              <a:extLst>
                <a:ext uri="{FF2B5EF4-FFF2-40B4-BE49-F238E27FC236}">
                  <a16:creationId xmlns:a16="http://schemas.microsoft.com/office/drawing/2014/main" id="{437A79B7-4A37-45F4-AE92-2C95D646E410}"/>
                </a:ext>
              </a:extLst>
            </p:cNvPr>
            <p:cNvGrpSpPr>
              <a:grpSpLocks/>
            </p:cNvGrpSpPr>
            <p:nvPr/>
          </p:nvGrpSpPr>
          <p:grpSpPr bwMode="auto">
            <a:xfrm>
              <a:off x="240" y="309"/>
              <a:ext cx="1119" cy="2461"/>
              <a:chOff x="465" y="144"/>
              <a:chExt cx="1119" cy="2461"/>
            </a:xfrm>
          </p:grpSpPr>
          <p:grpSp>
            <p:nvGrpSpPr>
              <p:cNvPr id="232" name="Group 9">
                <a:extLst>
                  <a:ext uri="{FF2B5EF4-FFF2-40B4-BE49-F238E27FC236}">
                    <a16:creationId xmlns:a16="http://schemas.microsoft.com/office/drawing/2014/main" id="{056F144A-2979-49F8-8F58-D6F8F123CC9C}"/>
                  </a:ext>
                </a:extLst>
              </p:cNvPr>
              <p:cNvGrpSpPr>
                <a:grpSpLocks/>
              </p:cNvGrpSpPr>
              <p:nvPr/>
            </p:nvGrpSpPr>
            <p:grpSpPr bwMode="auto">
              <a:xfrm>
                <a:off x="964" y="2268"/>
                <a:ext cx="135" cy="337"/>
                <a:chOff x="1008" y="3744"/>
                <a:chExt cx="240" cy="576"/>
              </a:xfrm>
            </p:grpSpPr>
            <p:grpSp>
              <p:nvGrpSpPr>
                <p:cNvPr id="298" name="Group 10">
                  <a:extLst>
                    <a:ext uri="{FF2B5EF4-FFF2-40B4-BE49-F238E27FC236}">
                      <a16:creationId xmlns:a16="http://schemas.microsoft.com/office/drawing/2014/main" id="{C347251F-E7CE-4AA6-BE15-0B45A3E57124}"/>
                    </a:ext>
                  </a:extLst>
                </p:cNvPr>
                <p:cNvGrpSpPr>
                  <a:grpSpLocks/>
                </p:cNvGrpSpPr>
                <p:nvPr/>
              </p:nvGrpSpPr>
              <p:grpSpPr bwMode="auto">
                <a:xfrm>
                  <a:off x="1008" y="3744"/>
                  <a:ext cx="240" cy="576"/>
                  <a:chOff x="1008" y="3744"/>
                  <a:chExt cx="240" cy="576"/>
                </a:xfrm>
              </p:grpSpPr>
              <p:sp>
                <p:nvSpPr>
                  <p:cNvPr id="300" name="Rectangle 11">
                    <a:extLst>
                      <a:ext uri="{FF2B5EF4-FFF2-40B4-BE49-F238E27FC236}">
                        <a16:creationId xmlns:a16="http://schemas.microsoft.com/office/drawing/2014/main" id="{CB11DDE5-4CF5-4577-9527-C8F3B2881BF5}"/>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301" name="Line 12">
                    <a:extLst>
                      <a:ext uri="{FF2B5EF4-FFF2-40B4-BE49-F238E27FC236}">
                        <a16:creationId xmlns:a16="http://schemas.microsoft.com/office/drawing/2014/main" id="{12BC1104-A603-4A03-9265-B87FCC316707}"/>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99" name="Line 13">
                  <a:extLst>
                    <a:ext uri="{FF2B5EF4-FFF2-40B4-BE49-F238E27FC236}">
                      <a16:creationId xmlns:a16="http://schemas.microsoft.com/office/drawing/2014/main" id="{6247378E-675A-4F05-B617-5AFA3E5F23A9}"/>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233" name="Group 14">
                <a:extLst>
                  <a:ext uri="{FF2B5EF4-FFF2-40B4-BE49-F238E27FC236}">
                    <a16:creationId xmlns:a16="http://schemas.microsoft.com/office/drawing/2014/main" id="{3FA4ABA4-5B36-4BF8-A1E0-6B8ED2E981ED}"/>
                  </a:ext>
                </a:extLst>
              </p:cNvPr>
              <p:cNvGrpSpPr>
                <a:grpSpLocks/>
              </p:cNvGrpSpPr>
              <p:nvPr/>
            </p:nvGrpSpPr>
            <p:grpSpPr bwMode="auto">
              <a:xfrm>
                <a:off x="964" y="1875"/>
                <a:ext cx="135" cy="337"/>
                <a:chOff x="1008" y="3744"/>
                <a:chExt cx="240" cy="576"/>
              </a:xfrm>
            </p:grpSpPr>
            <p:grpSp>
              <p:nvGrpSpPr>
                <p:cNvPr id="294" name="Group 15">
                  <a:extLst>
                    <a:ext uri="{FF2B5EF4-FFF2-40B4-BE49-F238E27FC236}">
                      <a16:creationId xmlns:a16="http://schemas.microsoft.com/office/drawing/2014/main" id="{2E78A5C1-436D-4972-8F02-7F9652124BA6}"/>
                    </a:ext>
                  </a:extLst>
                </p:cNvPr>
                <p:cNvGrpSpPr>
                  <a:grpSpLocks/>
                </p:cNvGrpSpPr>
                <p:nvPr/>
              </p:nvGrpSpPr>
              <p:grpSpPr bwMode="auto">
                <a:xfrm>
                  <a:off x="1008" y="3744"/>
                  <a:ext cx="240" cy="576"/>
                  <a:chOff x="1008" y="3744"/>
                  <a:chExt cx="240" cy="576"/>
                </a:xfrm>
              </p:grpSpPr>
              <p:sp>
                <p:nvSpPr>
                  <p:cNvPr id="296" name="Rectangle 16">
                    <a:extLst>
                      <a:ext uri="{FF2B5EF4-FFF2-40B4-BE49-F238E27FC236}">
                        <a16:creationId xmlns:a16="http://schemas.microsoft.com/office/drawing/2014/main" id="{EF5BA531-B79F-4D4D-BC46-C2EC3956F344}"/>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97" name="Line 17">
                    <a:extLst>
                      <a:ext uri="{FF2B5EF4-FFF2-40B4-BE49-F238E27FC236}">
                        <a16:creationId xmlns:a16="http://schemas.microsoft.com/office/drawing/2014/main" id="{2DDD02C8-ADA6-455A-BA93-553FA67B2166}"/>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95" name="Line 18">
                  <a:extLst>
                    <a:ext uri="{FF2B5EF4-FFF2-40B4-BE49-F238E27FC236}">
                      <a16:creationId xmlns:a16="http://schemas.microsoft.com/office/drawing/2014/main" id="{D9FA7706-6ABF-4700-B015-CCDDBAE4E0ED}"/>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234" name="Group 19">
                <a:extLst>
                  <a:ext uri="{FF2B5EF4-FFF2-40B4-BE49-F238E27FC236}">
                    <a16:creationId xmlns:a16="http://schemas.microsoft.com/office/drawing/2014/main" id="{E0A84EAD-669F-43C9-8230-67205E27D5B2}"/>
                  </a:ext>
                </a:extLst>
              </p:cNvPr>
              <p:cNvGrpSpPr>
                <a:grpSpLocks/>
              </p:cNvGrpSpPr>
              <p:nvPr/>
            </p:nvGrpSpPr>
            <p:grpSpPr bwMode="auto">
              <a:xfrm>
                <a:off x="465" y="144"/>
                <a:ext cx="1119" cy="2443"/>
                <a:chOff x="465" y="144"/>
                <a:chExt cx="1119" cy="2443"/>
              </a:xfrm>
            </p:grpSpPr>
            <p:grpSp>
              <p:nvGrpSpPr>
                <p:cNvPr id="235" name="Group 20">
                  <a:extLst>
                    <a:ext uri="{FF2B5EF4-FFF2-40B4-BE49-F238E27FC236}">
                      <a16:creationId xmlns:a16="http://schemas.microsoft.com/office/drawing/2014/main" id="{18A2B8EB-EA5C-4DC4-84DC-AA3D47783404}"/>
                    </a:ext>
                  </a:extLst>
                </p:cNvPr>
                <p:cNvGrpSpPr>
                  <a:grpSpLocks/>
                </p:cNvGrpSpPr>
                <p:nvPr/>
              </p:nvGrpSpPr>
              <p:grpSpPr bwMode="auto">
                <a:xfrm>
                  <a:off x="465" y="144"/>
                  <a:ext cx="1119" cy="2443"/>
                  <a:chOff x="465" y="192"/>
                  <a:chExt cx="1119" cy="2443"/>
                </a:xfrm>
              </p:grpSpPr>
              <p:sp>
                <p:nvSpPr>
                  <p:cNvPr id="238" name="Line 21">
                    <a:extLst>
                      <a:ext uri="{FF2B5EF4-FFF2-40B4-BE49-F238E27FC236}">
                        <a16:creationId xmlns:a16="http://schemas.microsoft.com/office/drawing/2014/main" id="{67E5B6F8-325D-41C1-8680-223787AD55F9}"/>
                      </a:ext>
                    </a:extLst>
                  </p:cNvPr>
                  <p:cNvSpPr>
                    <a:spLocks noChangeShapeType="1"/>
                  </p:cNvSpPr>
                  <p:nvPr/>
                </p:nvSpPr>
                <p:spPr bwMode="auto">
                  <a:xfrm>
                    <a:off x="1368" y="1090"/>
                    <a:ext cx="0" cy="337"/>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39" name="Line 22">
                    <a:extLst>
                      <a:ext uri="{FF2B5EF4-FFF2-40B4-BE49-F238E27FC236}">
                        <a16:creationId xmlns:a16="http://schemas.microsoft.com/office/drawing/2014/main" id="{D7DE6097-63FA-48CA-9581-3A4787FA7F2D}"/>
                      </a:ext>
                    </a:extLst>
                  </p:cNvPr>
                  <p:cNvSpPr>
                    <a:spLocks noChangeShapeType="1"/>
                  </p:cNvSpPr>
                  <p:nvPr/>
                </p:nvSpPr>
                <p:spPr bwMode="auto">
                  <a:xfrm>
                    <a:off x="1368" y="641"/>
                    <a:ext cx="0" cy="337"/>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40" name="Line 23">
                    <a:extLst>
                      <a:ext uri="{FF2B5EF4-FFF2-40B4-BE49-F238E27FC236}">
                        <a16:creationId xmlns:a16="http://schemas.microsoft.com/office/drawing/2014/main" id="{41018786-8DDD-49F7-85D7-B18130153B1E}"/>
                      </a:ext>
                    </a:extLst>
                  </p:cNvPr>
                  <p:cNvSpPr>
                    <a:spLocks noChangeShapeType="1"/>
                  </p:cNvSpPr>
                  <p:nvPr/>
                </p:nvSpPr>
                <p:spPr bwMode="auto">
                  <a:xfrm>
                    <a:off x="1368" y="192"/>
                    <a:ext cx="0" cy="337"/>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241" name="Group 24">
                    <a:extLst>
                      <a:ext uri="{FF2B5EF4-FFF2-40B4-BE49-F238E27FC236}">
                        <a16:creationId xmlns:a16="http://schemas.microsoft.com/office/drawing/2014/main" id="{939037D7-E8C3-4DF4-9D88-79492166CD98}"/>
                      </a:ext>
                    </a:extLst>
                  </p:cNvPr>
                  <p:cNvGrpSpPr>
                    <a:grpSpLocks/>
                  </p:cNvGrpSpPr>
                  <p:nvPr/>
                </p:nvGrpSpPr>
                <p:grpSpPr bwMode="auto">
                  <a:xfrm>
                    <a:off x="465" y="288"/>
                    <a:ext cx="1119" cy="2347"/>
                    <a:chOff x="465" y="248"/>
                    <a:chExt cx="1119" cy="2347"/>
                  </a:xfrm>
                </p:grpSpPr>
                <p:grpSp>
                  <p:nvGrpSpPr>
                    <p:cNvPr id="242" name="Group 25">
                      <a:extLst>
                        <a:ext uri="{FF2B5EF4-FFF2-40B4-BE49-F238E27FC236}">
                          <a16:creationId xmlns:a16="http://schemas.microsoft.com/office/drawing/2014/main" id="{2DB7A226-AEEF-47B0-BB4B-857488654CB7}"/>
                        </a:ext>
                      </a:extLst>
                    </p:cNvPr>
                    <p:cNvGrpSpPr>
                      <a:grpSpLocks/>
                    </p:cNvGrpSpPr>
                    <p:nvPr/>
                  </p:nvGrpSpPr>
                  <p:grpSpPr bwMode="auto">
                    <a:xfrm>
                      <a:off x="1207" y="1539"/>
                      <a:ext cx="107" cy="170"/>
                      <a:chOff x="2928" y="1536"/>
                      <a:chExt cx="192" cy="291"/>
                    </a:xfrm>
                  </p:grpSpPr>
                  <p:grpSp>
                    <p:nvGrpSpPr>
                      <p:cNvPr id="288" name="Group 26">
                        <a:extLst>
                          <a:ext uri="{FF2B5EF4-FFF2-40B4-BE49-F238E27FC236}">
                            <a16:creationId xmlns:a16="http://schemas.microsoft.com/office/drawing/2014/main" id="{AB983291-7330-42BA-B66A-1DA835FF3EA1}"/>
                          </a:ext>
                        </a:extLst>
                      </p:cNvPr>
                      <p:cNvGrpSpPr>
                        <a:grpSpLocks/>
                      </p:cNvGrpSpPr>
                      <p:nvPr/>
                    </p:nvGrpSpPr>
                    <p:grpSpPr bwMode="auto">
                      <a:xfrm>
                        <a:off x="2928" y="1632"/>
                        <a:ext cx="192" cy="195"/>
                        <a:chOff x="480" y="2112"/>
                        <a:chExt cx="1008" cy="912"/>
                      </a:xfrm>
                    </p:grpSpPr>
                    <p:sp>
                      <p:nvSpPr>
                        <p:cNvPr id="290" name="Oval 27">
                          <a:extLst>
                            <a:ext uri="{FF2B5EF4-FFF2-40B4-BE49-F238E27FC236}">
                              <a16:creationId xmlns:a16="http://schemas.microsoft.com/office/drawing/2014/main" id="{D4C03678-FE2E-4EB0-ADD4-0F4B5B2F1620}"/>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91" name="Oval 28">
                          <a:extLst>
                            <a:ext uri="{FF2B5EF4-FFF2-40B4-BE49-F238E27FC236}">
                              <a16:creationId xmlns:a16="http://schemas.microsoft.com/office/drawing/2014/main" id="{AE2F1A25-FDBD-4C4B-AD76-A687295BC14B}"/>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92" name="Line 29">
                          <a:extLst>
                            <a:ext uri="{FF2B5EF4-FFF2-40B4-BE49-F238E27FC236}">
                              <a16:creationId xmlns:a16="http://schemas.microsoft.com/office/drawing/2014/main" id="{E7F43C0E-DE5A-4172-91AA-004EEF7206F3}"/>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93" name="Line 30">
                          <a:extLst>
                            <a:ext uri="{FF2B5EF4-FFF2-40B4-BE49-F238E27FC236}">
                              <a16:creationId xmlns:a16="http://schemas.microsoft.com/office/drawing/2014/main" id="{210399BB-9B95-4217-8E99-A6EEF09DB5B7}"/>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89" name="Arc 31">
                        <a:extLst>
                          <a:ext uri="{FF2B5EF4-FFF2-40B4-BE49-F238E27FC236}">
                            <a16:creationId xmlns:a16="http://schemas.microsoft.com/office/drawing/2014/main" id="{7FDC9B73-7E74-47E4-8B72-EA4E7787241A}"/>
                          </a:ext>
                        </a:extLst>
                      </p:cNvPr>
                      <p:cNvSpPr>
                        <a:spLocks/>
                      </p:cNvSpPr>
                      <p:nvPr/>
                    </p:nvSpPr>
                    <p:spPr bwMode="auto">
                      <a:xfrm rot="-2297410">
                        <a:off x="2966" y="1536"/>
                        <a:ext cx="154" cy="165"/>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43" name="Rectangle 32">
                      <a:extLst>
                        <a:ext uri="{FF2B5EF4-FFF2-40B4-BE49-F238E27FC236}">
                          <a16:creationId xmlns:a16="http://schemas.microsoft.com/office/drawing/2014/main" id="{A25D1985-ED57-4722-9737-509597ACE337}"/>
                        </a:ext>
                      </a:extLst>
                    </p:cNvPr>
                    <p:cNvSpPr>
                      <a:spLocks noChangeArrowheads="1"/>
                    </p:cNvSpPr>
                    <p:nvPr/>
                  </p:nvSpPr>
                  <p:spPr bwMode="auto">
                    <a:xfrm>
                      <a:off x="1153" y="248"/>
                      <a:ext cx="27" cy="2301"/>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44" name="Rectangle 33">
                      <a:extLst>
                        <a:ext uri="{FF2B5EF4-FFF2-40B4-BE49-F238E27FC236}">
                          <a16:creationId xmlns:a16="http://schemas.microsoft.com/office/drawing/2014/main" id="{7830CFDC-5729-4CB2-8D9F-4151C31B9736}"/>
                        </a:ext>
                      </a:extLst>
                    </p:cNvPr>
                    <p:cNvSpPr>
                      <a:spLocks noChangeArrowheads="1"/>
                    </p:cNvSpPr>
                    <p:nvPr/>
                  </p:nvSpPr>
                  <p:spPr bwMode="auto">
                    <a:xfrm>
                      <a:off x="1557" y="248"/>
                      <a:ext cx="27" cy="2301"/>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45" name="Line 34">
                      <a:extLst>
                        <a:ext uri="{FF2B5EF4-FFF2-40B4-BE49-F238E27FC236}">
                          <a16:creationId xmlns:a16="http://schemas.microsoft.com/office/drawing/2014/main" id="{AD7FD36F-78F0-4C2B-962F-BE4DFE4C9687}"/>
                        </a:ext>
                      </a:extLst>
                    </p:cNvPr>
                    <p:cNvSpPr>
                      <a:spLocks noChangeShapeType="1"/>
                    </p:cNvSpPr>
                    <p:nvPr/>
                  </p:nvSpPr>
                  <p:spPr bwMode="auto">
                    <a:xfrm>
                      <a:off x="1368" y="2184"/>
                      <a:ext cx="0" cy="337"/>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46" name="Line 35">
                      <a:extLst>
                        <a:ext uri="{FF2B5EF4-FFF2-40B4-BE49-F238E27FC236}">
                          <a16:creationId xmlns:a16="http://schemas.microsoft.com/office/drawing/2014/main" id="{4228BB47-5C51-4DFE-B47B-7AE232723816}"/>
                        </a:ext>
                      </a:extLst>
                    </p:cNvPr>
                    <p:cNvSpPr>
                      <a:spLocks noChangeShapeType="1"/>
                    </p:cNvSpPr>
                    <p:nvPr/>
                  </p:nvSpPr>
                  <p:spPr bwMode="auto">
                    <a:xfrm>
                      <a:off x="1368" y="1651"/>
                      <a:ext cx="0" cy="337"/>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47" name="Text Box 36">
                      <a:extLst>
                        <a:ext uri="{FF2B5EF4-FFF2-40B4-BE49-F238E27FC236}">
                          <a16:creationId xmlns:a16="http://schemas.microsoft.com/office/drawing/2014/main" id="{398259CD-2812-452B-9915-0917C3F6950B}"/>
                        </a:ext>
                      </a:extLst>
                    </p:cNvPr>
                    <p:cNvSpPr txBox="1">
                      <a:spLocks noChangeArrowheads="1"/>
                    </p:cNvSpPr>
                    <p:nvPr/>
                  </p:nvSpPr>
                  <p:spPr bwMode="auto">
                    <a:xfrm>
                      <a:off x="964" y="2422"/>
                      <a:ext cx="147"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300" b="1" i="0" u="none" strike="noStrike" kern="1200" cap="none" spc="0" normalizeH="0" baseline="0" noProof="0">
                          <a:ln>
                            <a:noFill/>
                          </a:ln>
                          <a:solidFill>
                            <a:srgbClr val="000000"/>
                          </a:solidFill>
                          <a:effectLst/>
                          <a:uLnTx/>
                          <a:uFillTx/>
                          <a:latin typeface="Arial" panose="020B0604020202020204" pitchFamily="34" charset="0"/>
                          <a:ea typeface="+mn-ea"/>
                          <a:cs typeface="+mn-cs"/>
                        </a:rPr>
                        <a:t>1</a:t>
                      </a: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48" name="Text Box 37">
                      <a:extLst>
                        <a:ext uri="{FF2B5EF4-FFF2-40B4-BE49-F238E27FC236}">
                          <a16:creationId xmlns:a16="http://schemas.microsoft.com/office/drawing/2014/main" id="{D7300448-E489-48F4-8F2B-6F1E5F6CAE7A}"/>
                        </a:ext>
                      </a:extLst>
                    </p:cNvPr>
                    <p:cNvSpPr txBox="1">
                      <a:spLocks noChangeArrowheads="1"/>
                    </p:cNvSpPr>
                    <p:nvPr/>
                  </p:nvSpPr>
                  <p:spPr bwMode="auto">
                    <a:xfrm>
                      <a:off x="988" y="2029"/>
                      <a:ext cx="147"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300" b="1" i="0" u="none" strike="noStrike" kern="1200" cap="none" spc="0" normalizeH="0" baseline="0" noProof="0">
                          <a:ln>
                            <a:noFill/>
                          </a:ln>
                          <a:solidFill>
                            <a:srgbClr val="000000"/>
                          </a:solidFill>
                          <a:effectLst/>
                          <a:uLnTx/>
                          <a:uFillTx/>
                          <a:latin typeface="Arial" panose="020B0604020202020204" pitchFamily="34" charset="0"/>
                          <a:ea typeface="+mn-ea"/>
                          <a:cs typeface="+mn-cs"/>
                        </a:rPr>
                        <a:t>2</a:t>
                      </a: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49" name="Rectangle 38">
                      <a:extLst>
                        <a:ext uri="{FF2B5EF4-FFF2-40B4-BE49-F238E27FC236}">
                          <a16:creationId xmlns:a16="http://schemas.microsoft.com/office/drawing/2014/main" id="{75318980-0450-4EED-86B4-B02A47E901FC}"/>
                        </a:ext>
                      </a:extLst>
                    </p:cNvPr>
                    <p:cNvSpPr>
                      <a:spLocks noChangeArrowheads="1"/>
                    </p:cNvSpPr>
                    <p:nvPr/>
                  </p:nvSpPr>
                  <p:spPr bwMode="auto">
                    <a:xfrm rot="2117865">
                      <a:off x="991" y="1455"/>
                      <a:ext cx="135" cy="336"/>
                    </a:xfrm>
                    <a:prstGeom prst="rect">
                      <a:avLst/>
                    </a:prstGeom>
                    <a:solidFill>
                      <a:srgbClr val="FFFFFF"/>
                    </a:solidFill>
                    <a:ln w="28575">
                      <a:solidFill>
                        <a:srgbClr val="000000"/>
                      </a:solidFill>
                      <a:miter lim="800000"/>
                      <a:headEnd/>
                      <a:tailEnd/>
                    </a:ln>
                  </p:spPr>
                  <p:txBody>
                    <a:bodyPr lIns="68580" tIns="34290" rIns="68580" bIns="34290"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300" b="1" i="0" u="none" strike="noStrike" kern="1200" cap="none" spc="0" normalizeH="0" baseline="0" noProof="0">
                          <a:ln>
                            <a:noFill/>
                          </a:ln>
                          <a:solidFill>
                            <a:srgbClr val="000000"/>
                          </a:solidFill>
                          <a:effectLst/>
                          <a:uLnTx/>
                          <a:uFillTx/>
                          <a:latin typeface="Arial" panose="020B0604020202020204" pitchFamily="34" charset="0"/>
                          <a:ea typeface="+mn-ea"/>
                          <a:cs typeface="+mn-cs"/>
                        </a:rPr>
                        <a:t>3</a:t>
                      </a: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grpSp>
                  <p:nvGrpSpPr>
                    <p:cNvPr id="250" name="Group 39">
                      <a:extLst>
                        <a:ext uri="{FF2B5EF4-FFF2-40B4-BE49-F238E27FC236}">
                          <a16:creationId xmlns:a16="http://schemas.microsoft.com/office/drawing/2014/main" id="{12189E48-A397-47A8-A6D0-20F82076D915}"/>
                        </a:ext>
                      </a:extLst>
                    </p:cNvPr>
                    <p:cNvGrpSpPr>
                      <a:grpSpLocks/>
                    </p:cNvGrpSpPr>
                    <p:nvPr/>
                  </p:nvGrpSpPr>
                  <p:grpSpPr bwMode="auto">
                    <a:xfrm>
                      <a:off x="1207" y="641"/>
                      <a:ext cx="168" cy="337"/>
                      <a:chOff x="2544" y="816"/>
                      <a:chExt cx="299" cy="576"/>
                    </a:xfrm>
                  </p:grpSpPr>
                  <p:grpSp>
                    <p:nvGrpSpPr>
                      <p:cNvPr id="282" name="Group 40">
                        <a:extLst>
                          <a:ext uri="{FF2B5EF4-FFF2-40B4-BE49-F238E27FC236}">
                            <a16:creationId xmlns:a16="http://schemas.microsoft.com/office/drawing/2014/main" id="{FB6F5675-D220-42F7-8F35-171889FE0537}"/>
                          </a:ext>
                        </a:extLst>
                      </p:cNvPr>
                      <p:cNvGrpSpPr>
                        <a:grpSpLocks/>
                      </p:cNvGrpSpPr>
                      <p:nvPr/>
                    </p:nvGrpSpPr>
                    <p:grpSpPr bwMode="auto">
                      <a:xfrm>
                        <a:off x="2544" y="816"/>
                        <a:ext cx="240" cy="576"/>
                        <a:chOff x="1008" y="3744"/>
                        <a:chExt cx="240" cy="576"/>
                      </a:xfrm>
                    </p:grpSpPr>
                    <p:grpSp>
                      <p:nvGrpSpPr>
                        <p:cNvPr id="284" name="Group 41">
                          <a:extLst>
                            <a:ext uri="{FF2B5EF4-FFF2-40B4-BE49-F238E27FC236}">
                              <a16:creationId xmlns:a16="http://schemas.microsoft.com/office/drawing/2014/main" id="{7449355C-F2A2-47D6-9693-8A27A93EACED}"/>
                            </a:ext>
                          </a:extLst>
                        </p:cNvPr>
                        <p:cNvGrpSpPr>
                          <a:grpSpLocks/>
                        </p:cNvGrpSpPr>
                        <p:nvPr/>
                      </p:nvGrpSpPr>
                      <p:grpSpPr bwMode="auto">
                        <a:xfrm>
                          <a:off x="1008" y="3744"/>
                          <a:ext cx="240" cy="576"/>
                          <a:chOff x="1008" y="3744"/>
                          <a:chExt cx="240" cy="576"/>
                        </a:xfrm>
                      </p:grpSpPr>
                      <p:sp>
                        <p:nvSpPr>
                          <p:cNvPr id="286" name="Rectangle 42">
                            <a:extLst>
                              <a:ext uri="{FF2B5EF4-FFF2-40B4-BE49-F238E27FC236}">
                                <a16:creationId xmlns:a16="http://schemas.microsoft.com/office/drawing/2014/main" id="{9A3B032C-6745-42B3-90D4-C4F0999BEF8E}"/>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87" name="Line 43">
                            <a:extLst>
                              <a:ext uri="{FF2B5EF4-FFF2-40B4-BE49-F238E27FC236}">
                                <a16:creationId xmlns:a16="http://schemas.microsoft.com/office/drawing/2014/main" id="{7FEDCBAE-28BC-4F47-8881-ED3A34CDFFFE}"/>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85" name="Line 44">
                          <a:extLst>
                            <a:ext uri="{FF2B5EF4-FFF2-40B4-BE49-F238E27FC236}">
                              <a16:creationId xmlns:a16="http://schemas.microsoft.com/office/drawing/2014/main" id="{D9D562F3-1195-4544-9917-E3CBC2787A43}"/>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83" name="Text Box 45">
                        <a:extLst>
                          <a:ext uri="{FF2B5EF4-FFF2-40B4-BE49-F238E27FC236}">
                            <a16:creationId xmlns:a16="http://schemas.microsoft.com/office/drawing/2014/main" id="{27258C1A-08F4-42E3-94F9-BD55D0F80758}"/>
                          </a:ext>
                        </a:extLst>
                      </p:cNvPr>
                      <p:cNvSpPr txBox="1">
                        <a:spLocks noChangeArrowheads="1"/>
                      </p:cNvSpPr>
                      <p:nvPr/>
                    </p:nvSpPr>
                    <p:spPr bwMode="auto">
                      <a:xfrm>
                        <a:off x="2581" y="1079"/>
                        <a:ext cx="262"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300" b="1" i="0" u="none" strike="noStrike" kern="1200" cap="none" spc="0" normalizeH="0" baseline="0" noProof="0">
                            <a:ln>
                              <a:noFill/>
                            </a:ln>
                            <a:solidFill>
                              <a:srgbClr val="000000"/>
                            </a:solidFill>
                            <a:effectLst/>
                            <a:uLnTx/>
                            <a:uFillTx/>
                            <a:latin typeface="Arial" panose="020B0604020202020204" pitchFamily="34" charset="0"/>
                            <a:ea typeface="+mn-ea"/>
                            <a:cs typeface="+mn-cs"/>
                          </a:rPr>
                          <a:t>5</a:t>
                        </a: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grpSp>
                <p:grpSp>
                  <p:nvGrpSpPr>
                    <p:cNvPr id="251" name="Group 46">
                      <a:extLst>
                        <a:ext uri="{FF2B5EF4-FFF2-40B4-BE49-F238E27FC236}">
                          <a16:creationId xmlns:a16="http://schemas.microsoft.com/office/drawing/2014/main" id="{243A0A4D-172B-4629-BEAB-A591662F85F2}"/>
                        </a:ext>
                      </a:extLst>
                    </p:cNvPr>
                    <p:cNvGrpSpPr>
                      <a:grpSpLocks/>
                    </p:cNvGrpSpPr>
                    <p:nvPr/>
                  </p:nvGrpSpPr>
                  <p:grpSpPr bwMode="auto">
                    <a:xfrm rot="215064">
                      <a:off x="1207" y="1035"/>
                      <a:ext cx="170" cy="337"/>
                      <a:chOff x="2544" y="1536"/>
                      <a:chExt cx="304" cy="576"/>
                    </a:xfrm>
                  </p:grpSpPr>
                  <p:sp>
                    <p:nvSpPr>
                      <p:cNvPr id="278" name="Line 47">
                        <a:extLst>
                          <a:ext uri="{FF2B5EF4-FFF2-40B4-BE49-F238E27FC236}">
                            <a16:creationId xmlns:a16="http://schemas.microsoft.com/office/drawing/2014/main" id="{2B2D55E8-18CF-42EB-9575-44B8C2CB1535}"/>
                          </a:ext>
                        </a:extLst>
                      </p:cNvPr>
                      <p:cNvSpPr>
                        <a:spLocks noChangeShapeType="1"/>
                      </p:cNvSpPr>
                      <p:nvPr/>
                    </p:nvSpPr>
                    <p:spPr bwMode="auto">
                      <a:xfrm>
                        <a:off x="2731" y="1584"/>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79" name="Line 48">
                        <a:extLst>
                          <a:ext uri="{FF2B5EF4-FFF2-40B4-BE49-F238E27FC236}">
                            <a16:creationId xmlns:a16="http://schemas.microsoft.com/office/drawing/2014/main" id="{5EE4F0E7-3320-4298-8AE0-AF91C1DC6E46}"/>
                          </a:ext>
                        </a:extLst>
                      </p:cNvPr>
                      <p:cNvSpPr>
                        <a:spLocks noChangeShapeType="1"/>
                      </p:cNvSpPr>
                      <p:nvPr/>
                    </p:nvSpPr>
                    <p:spPr bwMode="auto">
                      <a:xfrm>
                        <a:off x="2587" y="1584"/>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80" name="Rectangle 49">
                        <a:extLst>
                          <a:ext uri="{FF2B5EF4-FFF2-40B4-BE49-F238E27FC236}">
                            <a16:creationId xmlns:a16="http://schemas.microsoft.com/office/drawing/2014/main" id="{F00AF886-7E20-4386-B94C-C77C17A5C6B5}"/>
                          </a:ext>
                        </a:extLst>
                      </p:cNvPr>
                      <p:cNvSpPr>
                        <a:spLocks noChangeArrowheads="1"/>
                      </p:cNvSpPr>
                      <p:nvPr/>
                    </p:nvSpPr>
                    <p:spPr bwMode="auto">
                      <a:xfrm rot="-193611">
                        <a:off x="2544" y="1536"/>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81" name="Text Box 50">
                        <a:extLst>
                          <a:ext uri="{FF2B5EF4-FFF2-40B4-BE49-F238E27FC236}">
                            <a16:creationId xmlns:a16="http://schemas.microsoft.com/office/drawing/2014/main" id="{50406612-ED4C-4165-B58F-0D1AA829BD13}"/>
                          </a:ext>
                        </a:extLst>
                      </p:cNvPr>
                      <p:cNvSpPr txBox="1">
                        <a:spLocks noChangeArrowheads="1"/>
                      </p:cNvSpPr>
                      <p:nvPr/>
                    </p:nvSpPr>
                    <p:spPr bwMode="auto">
                      <a:xfrm>
                        <a:off x="2586" y="1782"/>
                        <a:ext cx="262" cy="2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300" b="1" i="0" u="none" strike="noStrike" kern="1200" cap="none" spc="0" normalizeH="0" baseline="0" noProof="0">
                            <a:ln>
                              <a:noFill/>
                            </a:ln>
                            <a:solidFill>
                              <a:srgbClr val="000000"/>
                            </a:solidFill>
                            <a:effectLst/>
                            <a:uLnTx/>
                            <a:uFillTx/>
                            <a:latin typeface="Arial" panose="020B0604020202020204" pitchFamily="34" charset="0"/>
                            <a:ea typeface="+mn-ea"/>
                            <a:cs typeface="+mn-cs"/>
                          </a:rPr>
                          <a:t>4</a:t>
                        </a: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grpSp>
                <p:grpSp>
                  <p:nvGrpSpPr>
                    <p:cNvPr id="252" name="Group 51">
                      <a:extLst>
                        <a:ext uri="{FF2B5EF4-FFF2-40B4-BE49-F238E27FC236}">
                          <a16:creationId xmlns:a16="http://schemas.microsoft.com/office/drawing/2014/main" id="{33BF5EB8-68A2-4A21-AE5C-C5B701E1B305}"/>
                        </a:ext>
                      </a:extLst>
                    </p:cNvPr>
                    <p:cNvGrpSpPr>
                      <a:grpSpLocks/>
                    </p:cNvGrpSpPr>
                    <p:nvPr/>
                  </p:nvGrpSpPr>
                  <p:grpSpPr bwMode="auto">
                    <a:xfrm>
                      <a:off x="1207" y="248"/>
                      <a:ext cx="168" cy="347"/>
                      <a:chOff x="2544" y="144"/>
                      <a:chExt cx="299" cy="594"/>
                    </a:xfrm>
                  </p:grpSpPr>
                  <p:grpSp>
                    <p:nvGrpSpPr>
                      <p:cNvPr id="272" name="Group 52">
                        <a:extLst>
                          <a:ext uri="{FF2B5EF4-FFF2-40B4-BE49-F238E27FC236}">
                            <a16:creationId xmlns:a16="http://schemas.microsoft.com/office/drawing/2014/main" id="{CB2F1312-F43C-4CDC-9DCC-220DCAC2961D}"/>
                          </a:ext>
                        </a:extLst>
                      </p:cNvPr>
                      <p:cNvGrpSpPr>
                        <a:grpSpLocks/>
                      </p:cNvGrpSpPr>
                      <p:nvPr/>
                    </p:nvGrpSpPr>
                    <p:grpSpPr bwMode="auto">
                      <a:xfrm>
                        <a:off x="2544" y="144"/>
                        <a:ext cx="240" cy="576"/>
                        <a:chOff x="1008" y="3744"/>
                        <a:chExt cx="240" cy="576"/>
                      </a:xfrm>
                    </p:grpSpPr>
                    <p:grpSp>
                      <p:nvGrpSpPr>
                        <p:cNvPr id="274" name="Group 53">
                          <a:extLst>
                            <a:ext uri="{FF2B5EF4-FFF2-40B4-BE49-F238E27FC236}">
                              <a16:creationId xmlns:a16="http://schemas.microsoft.com/office/drawing/2014/main" id="{077EBF52-501C-4275-86B8-9F7AEBEA7ACF}"/>
                            </a:ext>
                          </a:extLst>
                        </p:cNvPr>
                        <p:cNvGrpSpPr>
                          <a:grpSpLocks/>
                        </p:cNvGrpSpPr>
                        <p:nvPr/>
                      </p:nvGrpSpPr>
                      <p:grpSpPr bwMode="auto">
                        <a:xfrm>
                          <a:off x="1008" y="3744"/>
                          <a:ext cx="240" cy="576"/>
                          <a:chOff x="1008" y="3744"/>
                          <a:chExt cx="240" cy="576"/>
                        </a:xfrm>
                      </p:grpSpPr>
                      <p:sp>
                        <p:nvSpPr>
                          <p:cNvPr id="276" name="Rectangle 54">
                            <a:extLst>
                              <a:ext uri="{FF2B5EF4-FFF2-40B4-BE49-F238E27FC236}">
                                <a16:creationId xmlns:a16="http://schemas.microsoft.com/office/drawing/2014/main" id="{330093EC-A820-4E57-AFDC-481D0B5DC343}"/>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77" name="Line 55">
                            <a:extLst>
                              <a:ext uri="{FF2B5EF4-FFF2-40B4-BE49-F238E27FC236}">
                                <a16:creationId xmlns:a16="http://schemas.microsoft.com/office/drawing/2014/main" id="{8EDC3BA2-7EE7-4480-BED9-33B802856323}"/>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75" name="Line 56">
                          <a:extLst>
                            <a:ext uri="{FF2B5EF4-FFF2-40B4-BE49-F238E27FC236}">
                              <a16:creationId xmlns:a16="http://schemas.microsoft.com/office/drawing/2014/main" id="{B3AB6CA7-B399-42F9-A692-6F6E9BB31B45}"/>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73" name="Text Box 57">
                        <a:extLst>
                          <a:ext uri="{FF2B5EF4-FFF2-40B4-BE49-F238E27FC236}">
                            <a16:creationId xmlns:a16="http://schemas.microsoft.com/office/drawing/2014/main" id="{7C86F4DB-5CA3-4818-85A1-044B24EE57B3}"/>
                          </a:ext>
                        </a:extLst>
                      </p:cNvPr>
                      <p:cNvSpPr txBox="1">
                        <a:spLocks noChangeArrowheads="1"/>
                      </p:cNvSpPr>
                      <p:nvPr/>
                    </p:nvSpPr>
                    <p:spPr bwMode="auto">
                      <a:xfrm>
                        <a:off x="2581" y="442"/>
                        <a:ext cx="262"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300" b="1" i="0" u="none" strike="noStrike" kern="1200" cap="none" spc="0" normalizeH="0" baseline="0" noProof="0">
                            <a:ln>
                              <a:noFill/>
                            </a:ln>
                            <a:solidFill>
                              <a:srgbClr val="000000"/>
                            </a:solidFill>
                            <a:effectLst/>
                            <a:uLnTx/>
                            <a:uFillTx/>
                            <a:latin typeface="Arial" panose="020B0604020202020204" pitchFamily="34" charset="0"/>
                            <a:ea typeface="+mn-ea"/>
                            <a:cs typeface="+mn-cs"/>
                          </a:rPr>
                          <a:t>6</a:t>
                        </a: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grpSp>
                <p:sp>
                  <p:nvSpPr>
                    <p:cNvPr id="253" name="Text Box 58">
                      <a:extLst>
                        <a:ext uri="{FF2B5EF4-FFF2-40B4-BE49-F238E27FC236}">
                          <a16:creationId xmlns:a16="http://schemas.microsoft.com/office/drawing/2014/main" id="{EC4B43B6-178D-4B9F-8971-E4EF52750084}"/>
                        </a:ext>
                      </a:extLst>
                    </p:cNvPr>
                    <p:cNvSpPr txBox="1">
                      <a:spLocks noChangeArrowheads="1"/>
                    </p:cNvSpPr>
                    <p:nvPr/>
                  </p:nvSpPr>
                  <p:spPr bwMode="auto">
                    <a:xfrm>
                      <a:off x="465" y="2338"/>
                      <a:ext cx="207" cy="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M</a:t>
                      </a:r>
                    </a:p>
                  </p:txBody>
                </p:sp>
                <p:sp>
                  <p:nvSpPr>
                    <p:cNvPr id="254" name="Text Box 59">
                      <a:extLst>
                        <a:ext uri="{FF2B5EF4-FFF2-40B4-BE49-F238E27FC236}">
                          <a16:creationId xmlns:a16="http://schemas.microsoft.com/office/drawing/2014/main" id="{EDFE0D3C-534E-4191-9370-66AB4A4EB592}"/>
                        </a:ext>
                      </a:extLst>
                    </p:cNvPr>
                    <p:cNvSpPr txBox="1">
                      <a:spLocks noChangeArrowheads="1"/>
                    </p:cNvSpPr>
                    <p:nvPr/>
                  </p:nvSpPr>
                  <p:spPr bwMode="auto">
                    <a:xfrm>
                      <a:off x="489" y="1989"/>
                      <a:ext cx="183"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S</a:t>
                      </a:r>
                    </a:p>
                  </p:txBody>
                </p:sp>
                <p:sp>
                  <p:nvSpPr>
                    <p:cNvPr id="255" name="Text Box 60">
                      <a:extLst>
                        <a:ext uri="{FF2B5EF4-FFF2-40B4-BE49-F238E27FC236}">
                          <a16:creationId xmlns:a16="http://schemas.microsoft.com/office/drawing/2014/main" id="{BE220972-F59B-47AD-BEF4-FF0A6578975C}"/>
                        </a:ext>
                      </a:extLst>
                    </p:cNvPr>
                    <p:cNvSpPr txBox="1">
                      <a:spLocks noChangeArrowheads="1"/>
                    </p:cNvSpPr>
                    <p:nvPr/>
                  </p:nvSpPr>
                  <p:spPr bwMode="auto">
                    <a:xfrm>
                      <a:off x="465" y="1569"/>
                      <a:ext cx="207"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M</a:t>
                      </a:r>
                    </a:p>
                  </p:txBody>
                </p:sp>
                <p:sp>
                  <p:nvSpPr>
                    <p:cNvPr id="256" name="Text Box 61">
                      <a:extLst>
                        <a:ext uri="{FF2B5EF4-FFF2-40B4-BE49-F238E27FC236}">
                          <a16:creationId xmlns:a16="http://schemas.microsoft.com/office/drawing/2014/main" id="{EE4067CA-1C24-45AC-94D5-A06098DE5B8B}"/>
                        </a:ext>
                      </a:extLst>
                    </p:cNvPr>
                    <p:cNvSpPr txBox="1">
                      <a:spLocks noChangeArrowheads="1"/>
                    </p:cNvSpPr>
                    <p:nvPr/>
                  </p:nvSpPr>
                  <p:spPr bwMode="auto">
                    <a:xfrm>
                      <a:off x="489" y="1147"/>
                      <a:ext cx="183"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P</a:t>
                      </a:r>
                    </a:p>
                  </p:txBody>
                </p:sp>
                <p:sp>
                  <p:nvSpPr>
                    <p:cNvPr id="257" name="Text Box 62">
                      <a:extLst>
                        <a:ext uri="{FF2B5EF4-FFF2-40B4-BE49-F238E27FC236}">
                          <a16:creationId xmlns:a16="http://schemas.microsoft.com/office/drawing/2014/main" id="{A5D1DA84-2022-4268-93E7-BBB44BAC353B}"/>
                        </a:ext>
                      </a:extLst>
                    </p:cNvPr>
                    <p:cNvSpPr txBox="1">
                      <a:spLocks noChangeArrowheads="1"/>
                    </p:cNvSpPr>
                    <p:nvPr/>
                  </p:nvSpPr>
                  <p:spPr bwMode="auto">
                    <a:xfrm>
                      <a:off x="489" y="753"/>
                      <a:ext cx="183"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S</a:t>
                      </a:r>
                    </a:p>
                  </p:txBody>
                </p:sp>
                <p:sp>
                  <p:nvSpPr>
                    <p:cNvPr id="258" name="Text Box 63">
                      <a:extLst>
                        <a:ext uri="{FF2B5EF4-FFF2-40B4-BE49-F238E27FC236}">
                          <a16:creationId xmlns:a16="http://schemas.microsoft.com/office/drawing/2014/main" id="{40E96537-252D-478B-B533-E4885965BF4B}"/>
                        </a:ext>
                      </a:extLst>
                    </p:cNvPr>
                    <p:cNvSpPr txBox="1">
                      <a:spLocks noChangeArrowheads="1"/>
                    </p:cNvSpPr>
                    <p:nvPr/>
                  </p:nvSpPr>
                  <p:spPr bwMode="auto">
                    <a:xfrm>
                      <a:off x="505" y="334"/>
                      <a:ext cx="167"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L</a:t>
                      </a:r>
                    </a:p>
                  </p:txBody>
                </p:sp>
                <p:sp>
                  <p:nvSpPr>
                    <p:cNvPr id="259" name="Line 64">
                      <a:extLst>
                        <a:ext uri="{FF2B5EF4-FFF2-40B4-BE49-F238E27FC236}">
                          <a16:creationId xmlns:a16="http://schemas.microsoft.com/office/drawing/2014/main" id="{57ED3DF3-9EBD-4F37-BB70-93948D73CE63}"/>
                        </a:ext>
                      </a:extLst>
                    </p:cNvPr>
                    <p:cNvSpPr>
                      <a:spLocks noChangeShapeType="1"/>
                    </p:cNvSpPr>
                    <p:nvPr/>
                  </p:nvSpPr>
                  <p:spPr bwMode="auto">
                    <a:xfrm>
                      <a:off x="643" y="2437"/>
                      <a:ext cx="269"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60" name="Line 65">
                      <a:extLst>
                        <a:ext uri="{FF2B5EF4-FFF2-40B4-BE49-F238E27FC236}">
                          <a16:creationId xmlns:a16="http://schemas.microsoft.com/office/drawing/2014/main" id="{32FDEE44-5768-4103-8178-974623605243}"/>
                        </a:ext>
                      </a:extLst>
                    </p:cNvPr>
                    <p:cNvSpPr>
                      <a:spLocks noChangeShapeType="1"/>
                    </p:cNvSpPr>
                    <p:nvPr/>
                  </p:nvSpPr>
                  <p:spPr bwMode="auto">
                    <a:xfrm>
                      <a:off x="672" y="2072"/>
                      <a:ext cx="269"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61" name="Line 66">
                      <a:extLst>
                        <a:ext uri="{FF2B5EF4-FFF2-40B4-BE49-F238E27FC236}">
                          <a16:creationId xmlns:a16="http://schemas.microsoft.com/office/drawing/2014/main" id="{94F723BA-923A-4363-AD68-F05DAC7C81E0}"/>
                        </a:ext>
                      </a:extLst>
                    </p:cNvPr>
                    <p:cNvSpPr>
                      <a:spLocks noChangeShapeType="1"/>
                    </p:cNvSpPr>
                    <p:nvPr/>
                  </p:nvSpPr>
                  <p:spPr bwMode="auto">
                    <a:xfrm>
                      <a:off x="670" y="1679"/>
                      <a:ext cx="24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262" name="Group 67">
                      <a:extLst>
                        <a:ext uri="{FF2B5EF4-FFF2-40B4-BE49-F238E27FC236}">
                          <a16:creationId xmlns:a16="http://schemas.microsoft.com/office/drawing/2014/main" id="{D21D04BC-E9CB-4DD7-8EB3-6F51C5803F6F}"/>
                        </a:ext>
                      </a:extLst>
                    </p:cNvPr>
                    <p:cNvGrpSpPr>
                      <a:grpSpLocks/>
                    </p:cNvGrpSpPr>
                    <p:nvPr/>
                  </p:nvGrpSpPr>
                  <p:grpSpPr bwMode="auto">
                    <a:xfrm>
                      <a:off x="1422" y="1118"/>
                      <a:ext cx="108" cy="168"/>
                      <a:chOff x="672" y="2592"/>
                      <a:chExt cx="192" cy="288"/>
                    </a:xfrm>
                  </p:grpSpPr>
                  <p:grpSp>
                    <p:nvGrpSpPr>
                      <p:cNvPr id="266" name="Group 68">
                        <a:extLst>
                          <a:ext uri="{FF2B5EF4-FFF2-40B4-BE49-F238E27FC236}">
                            <a16:creationId xmlns:a16="http://schemas.microsoft.com/office/drawing/2014/main" id="{B948890E-FAC7-4D77-9BD6-E1A2ADDD01A4}"/>
                          </a:ext>
                        </a:extLst>
                      </p:cNvPr>
                      <p:cNvGrpSpPr>
                        <a:grpSpLocks/>
                      </p:cNvGrpSpPr>
                      <p:nvPr/>
                    </p:nvGrpSpPr>
                    <p:grpSpPr bwMode="auto">
                      <a:xfrm>
                        <a:off x="672" y="2695"/>
                        <a:ext cx="192" cy="185"/>
                        <a:chOff x="480" y="2112"/>
                        <a:chExt cx="1008" cy="912"/>
                      </a:xfrm>
                    </p:grpSpPr>
                    <p:sp>
                      <p:nvSpPr>
                        <p:cNvPr id="268" name="Oval 69">
                          <a:extLst>
                            <a:ext uri="{FF2B5EF4-FFF2-40B4-BE49-F238E27FC236}">
                              <a16:creationId xmlns:a16="http://schemas.microsoft.com/office/drawing/2014/main" id="{E50B681A-0AF4-4B70-8729-6F8FBD3E7668}"/>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69" name="Oval 70">
                          <a:extLst>
                            <a:ext uri="{FF2B5EF4-FFF2-40B4-BE49-F238E27FC236}">
                              <a16:creationId xmlns:a16="http://schemas.microsoft.com/office/drawing/2014/main" id="{71AA62E5-552D-4922-A118-088CA15F691C}"/>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70" name="Line 71">
                          <a:extLst>
                            <a:ext uri="{FF2B5EF4-FFF2-40B4-BE49-F238E27FC236}">
                              <a16:creationId xmlns:a16="http://schemas.microsoft.com/office/drawing/2014/main" id="{E8F231B7-E9C6-40AF-8A76-936A46D3EF47}"/>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71" name="Line 72">
                          <a:extLst>
                            <a:ext uri="{FF2B5EF4-FFF2-40B4-BE49-F238E27FC236}">
                              <a16:creationId xmlns:a16="http://schemas.microsoft.com/office/drawing/2014/main" id="{25CE03A5-699C-43DA-A9BE-B74C646F32F9}"/>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67" name="Arc 73">
                        <a:extLst>
                          <a:ext uri="{FF2B5EF4-FFF2-40B4-BE49-F238E27FC236}">
                            <a16:creationId xmlns:a16="http://schemas.microsoft.com/office/drawing/2014/main" id="{493357C7-1DFB-4F00-94BD-C465747D48EA}"/>
                          </a:ext>
                        </a:extLst>
                      </p:cNvPr>
                      <p:cNvSpPr>
                        <a:spLocks/>
                      </p:cNvSpPr>
                      <p:nvPr/>
                    </p:nvSpPr>
                    <p:spPr bwMode="auto">
                      <a:xfrm rot="2686524" flipH="1">
                        <a:off x="674" y="2592"/>
                        <a:ext cx="153" cy="19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63" name="Line 74">
                      <a:extLst>
                        <a:ext uri="{FF2B5EF4-FFF2-40B4-BE49-F238E27FC236}">
                          <a16:creationId xmlns:a16="http://schemas.microsoft.com/office/drawing/2014/main" id="{152E2F7D-5A2C-4822-9346-B395C45FE7B0}"/>
                        </a:ext>
                      </a:extLst>
                    </p:cNvPr>
                    <p:cNvSpPr>
                      <a:spLocks noChangeShapeType="1"/>
                    </p:cNvSpPr>
                    <p:nvPr/>
                  </p:nvSpPr>
                  <p:spPr bwMode="auto">
                    <a:xfrm>
                      <a:off x="670" y="1230"/>
                      <a:ext cx="24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64" name="Line 75">
                      <a:extLst>
                        <a:ext uri="{FF2B5EF4-FFF2-40B4-BE49-F238E27FC236}">
                          <a16:creationId xmlns:a16="http://schemas.microsoft.com/office/drawing/2014/main" id="{160EB0D6-3F9A-4233-AC3D-859B2CC029D8}"/>
                        </a:ext>
                      </a:extLst>
                    </p:cNvPr>
                    <p:cNvSpPr>
                      <a:spLocks noChangeShapeType="1"/>
                    </p:cNvSpPr>
                    <p:nvPr/>
                  </p:nvSpPr>
                  <p:spPr bwMode="auto">
                    <a:xfrm>
                      <a:off x="670" y="837"/>
                      <a:ext cx="24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65" name="Line 76">
                      <a:extLst>
                        <a:ext uri="{FF2B5EF4-FFF2-40B4-BE49-F238E27FC236}">
                          <a16:creationId xmlns:a16="http://schemas.microsoft.com/office/drawing/2014/main" id="{DED7DBDA-0C03-43DE-A073-AD825B946D36}"/>
                        </a:ext>
                      </a:extLst>
                    </p:cNvPr>
                    <p:cNvSpPr>
                      <a:spLocks noChangeShapeType="1"/>
                    </p:cNvSpPr>
                    <p:nvPr/>
                  </p:nvSpPr>
                  <p:spPr bwMode="auto">
                    <a:xfrm>
                      <a:off x="670" y="416"/>
                      <a:ext cx="24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sp>
              <p:nvSpPr>
                <p:cNvPr id="236" name="Line 77">
                  <a:extLst>
                    <a:ext uri="{FF2B5EF4-FFF2-40B4-BE49-F238E27FC236}">
                      <a16:creationId xmlns:a16="http://schemas.microsoft.com/office/drawing/2014/main" id="{BE7C97E4-1A74-4977-A980-DE936213260F}"/>
                    </a:ext>
                  </a:extLst>
                </p:cNvPr>
                <p:cNvSpPr>
                  <a:spLocks noChangeShapeType="1"/>
                </p:cNvSpPr>
                <p:nvPr/>
              </p:nvSpPr>
              <p:spPr bwMode="auto">
                <a:xfrm rot="3412250">
                  <a:off x="1167" y="1498"/>
                  <a:ext cx="0" cy="8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37" name="Line 78">
                  <a:extLst>
                    <a:ext uri="{FF2B5EF4-FFF2-40B4-BE49-F238E27FC236}">
                      <a16:creationId xmlns:a16="http://schemas.microsoft.com/office/drawing/2014/main" id="{5FB05E42-F4F5-4A58-944E-D94F6923CDBF}"/>
                    </a:ext>
                  </a:extLst>
                </p:cNvPr>
                <p:cNvSpPr>
                  <a:spLocks noChangeShapeType="1"/>
                </p:cNvSpPr>
                <p:nvPr/>
              </p:nvSpPr>
              <p:spPr bwMode="auto">
                <a:xfrm rot="3412250">
                  <a:off x="1085" y="1470"/>
                  <a:ext cx="1" cy="8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6" name="Group 79">
              <a:extLst>
                <a:ext uri="{FF2B5EF4-FFF2-40B4-BE49-F238E27FC236}">
                  <a16:creationId xmlns:a16="http://schemas.microsoft.com/office/drawing/2014/main" id="{229DD203-CB1F-4A0B-8BD9-E08B37CD6CE4}"/>
                </a:ext>
              </a:extLst>
            </p:cNvPr>
            <p:cNvGrpSpPr>
              <a:grpSpLocks/>
            </p:cNvGrpSpPr>
            <p:nvPr/>
          </p:nvGrpSpPr>
          <p:grpSpPr bwMode="auto">
            <a:xfrm>
              <a:off x="2867" y="309"/>
              <a:ext cx="1213" cy="2544"/>
              <a:chOff x="1440" y="840"/>
              <a:chExt cx="4920" cy="10320"/>
            </a:xfrm>
          </p:grpSpPr>
          <p:grpSp>
            <p:nvGrpSpPr>
              <p:cNvPr id="160" name="Group 80">
                <a:extLst>
                  <a:ext uri="{FF2B5EF4-FFF2-40B4-BE49-F238E27FC236}">
                    <a16:creationId xmlns:a16="http://schemas.microsoft.com/office/drawing/2014/main" id="{4FAD8032-E2D6-4D29-8843-30D1629DFD15}"/>
                  </a:ext>
                </a:extLst>
              </p:cNvPr>
              <p:cNvGrpSpPr>
                <a:grpSpLocks/>
              </p:cNvGrpSpPr>
              <p:nvPr/>
            </p:nvGrpSpPr>
            <p:grpSpPr bwMode="auto">
              <a:xfrm>
                <a:off x="1440" y="840"/>
                <a:ext cx="4920" cy="10320"/>
                <a:chOff x="192" y="192"/>
                <a:chExt cx="1968" cy="4128"/>
              </a:xfrm>
            </p:grpSpPr>
            <p:sp>
              <p:nvSpPr>
                <p:cNvPr id="163" name="Rectangle 81">
                  <a:extLst>
                    <a:ext uri="{FF2B5EF4-FFF2-40B4-BE49-F238E27FC236}">
                      <a16:creationId xmlns:a16="http://schemas.microsoft.com/office/drawing/2014/main" id="{6FDA260A-7912-4DD7-B0E1-0BB646B370A7}"/>
                    </a:ext>
                  </a:extLst>
                </p:cNvPr>
                <p:cNvSpPr>
                  <a:spLocks noChangeArrowheads="1"/>
                </p:cNvSpPr>
                <p:nvPr/>
              </p:nvSpPr>
              <p:spPr bwMode="auto">
                <a:xfrm>
                  <a:off x="960" y="288"/>
                  <a:ext cx="48" cy="3936"/>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64" name="Text Box 82">
                  <a:extLst>
                    <a:ext uri="{FF2B5EF4-FFF2-40B4-BE49-F238E27FC236}">
                      <a16:creationId xmlns:a16="http://schemas.microsoft.com/office/drawing/2014/main" id="{356E2692-F56E-4840-AD07-53A0A3CFB5FD}"/>
                    </a:ext>
                  </a:extLst>
                </p:cNvPr>
                <p:cNvSpPr txBox="1">
                  <a:spLocks noChangeArrowheads="1"/>
                </p:cNvSpPr>
                <p:nvPr/>
              </p:nvSpPr>
              <p:spPr bwMode="auto">
                <a:xfrm>
                  <a:off x="1436" y="4007"/>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1</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65" name="Text Box 83">
                  <a:extLst>
                    <a:ext uri="{FF2B5EF4-FFF2-40B4-BE49-F238E27FC236}">
                      <a16:creationId xmlns:a16="http://schemas.microsoft.com/office/drawing/2014/main" id="{3DFE676F-D668-4700-B6B7-B6AE3DC6F2FD}"/>
                    </a:ext>
                  </a:extLst>
                </p:cNvPr>
                <p:cNvSpPr txBox="1">
                  <a:spLocks noChangeArrowheads="1"/>
                </p:cNvSpPr>
                <p:nvPr/>
              </p:nvSpPr>
              <p:spPr bwMode="auto">
                <a:xfrm>
                  <a:off x="192" y="3865"/>
                  <a:ext cx="27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M</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66" name="Text Box 84">
                  <a:extLst>
                    <a:ext uri="{FF2B5EF4-FFF2-40B4-BE49-F238E27FC236}">
                      <a16:creationId xmlns:a16="http://schemas.microsoft.com/office/drawing/2014/main" id="{50F0B563-D6EF-4FBC-A123-97C16893D92D}"/>
                    </a:ext>
                  </a:extLst>
                </p:cNvPr>
                <p:cNvSpPr txBox="1">
                  <a:spLocks noChangeArrowheads="1"/>
                </p:cNvSpPr>
                <p:nvPr/>
              </p:nvSpPr>
              <p:spPr bwMode="auto">
                <a:xfrm>
                  <a:off x="192" y="3266"/>
                  <a:ext cx="24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S</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67" name="Text Box 85">
                  <a:extLst>
                    <a:ext uri="{FF2B5EF4-FFF2-40B4-BE49-F238E27FC236}">
                      <a16:creationId xmlns:a16="http://schemas.microsoft.com/office/drawing/2014/main" id="{BAF27E5F-FC1D-449A-8218-6A69C6EC91A5}"/>
                    </a:ext>
                  </a:extLst>
                </p:cNvPr>
                <p:cNvSpPr txBox="1">
                  <a:spLocks noChangeArrowheads="1"/>
                </p:cNvSpPr>
                <p:nvPr/>
              </p:nvSpPr>
              <p:spPr bwMode="auto">
                <a:xfrm>
                  <a:off x="192" y="2546"/>
                  <a:ext cx="27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M</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68" name="Text Box 86">
                  <a:extLst>
                    <a:ext uri="{FF2B5EF4-FFF2-40B4-BE49-F238E27FC236}">
                      <a16:creationId xmlns:a16="http://schemas.microsoft.com/office/drawing/2014/main" id="{0F583DC5-2C01-4A30-8933-F9329787D59D}"/>
                    </a:ext>
                  </a:extLst>
                </p:cNvPr>
                <p:cNvSpPr txBox="1">
                  <a:spLocks noChangeArrowheads="1"/>
                </p:cNvSpPr>
                <p:nvPr/>
              </p:nvSpPr>
              <p:spPr bwMode="auto">
                <a:xfrm>
                  <a:off x="192" y="1826"/>
                  <a:ext cx="24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P</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69" name="Text Box 87">
                  <a:extLst>
                    <a:ext uri="{FF2B5EF4-FFF2-40B4-BE49-F238E27FC236}">
                      <a16:creationId xmlns:a16="http://schemas.microsoft.com/office/drawing/2014/main" id="{666297F2-C057-4EF0-B29B-F9C070001656}"/>
                    </a:ext>
                  </a:extLst>
                </p:cNvPr>
                <p:cNvSpPr txBox="1">
                  <a:spLocks noChangeArrowheads="1"/>
                </p:cNvSpPr>
                <p:nvPr/>
              </p:nvSpPr>
              <p:spPr bwMode="auto">
                <a:xfrm>
                  <a:off x="192" y="1067"/>
                  <a:ext cx="24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S</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70" name="Text Box 88">
                  <a:extLst>
                    <a:ext uri="{FF2B5EF4-FFF2-40B4-BE49-F238E27FC236}">
                      <a16:creationId xmlns:a16="http://schemas.microsoft.com/office/drawing/2014/main" id="{C4E9D2FA-1EBA-44F0-A0FE-5A9F98EDE52F}"/>
                    </a:ext>
                  </a:extLst>
                </p:cNvPr>
                <p:cNvSpPr txBox="1">
                  <a:spLocks noChangeArrowheads="1"/>
                </p:cNvSpPr>
                <p:nvPr/>
              </p:nvSpPr>
              <p:spPr bwMode="auto">
                <a:xfrm>
                  <a:off x="192" y="434"/>
                  <a:ext cx="22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L</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71" name="Line 89">
                  <a:extLst>
                    <a:ext uri="{FF2B5EF4-FFF2-40B4-BE49-F238E27FC236}">
                      <a16:creationId xmlns:a16="http://schemas.microsoft.com/office/drawing/2014/main" id="{F21FB05E-FA07-4576-AE24-D4A0FA934FDF}"/>
                    </a:ext>
                  </a:extLst>
                </p:cNvPr>
                <p:cNvSpPr>
                  <a:spLocks noChangeShapeType="1"/>
                </p:cNvSpPr>
                <p:nvPr/>
              </p:nvSpPr>
              <p:spPr bwMode="auto">
                <a:xfrm>
                  <a:off x="432" y="4032"/>
                  <a:ext cx="480"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72" name="Line 90">
                  <a:extLst>
                    <a:ext uri="{FF2B5EF4-FFF2-40B4-BE49-F238E27FC236}">
                      <a16:creationId xmlns:a16="http://schemas.microsoft.com/office/drawing/2014/main" id="{821816D2-7B94-4755-837B-5828641D165D}"/>
                    </a:ext>
                  </a:extLst>
                </p:cNvPr>
                <p:cNvSpPr>
                  <a:spLocks noChangeShapeType="1"/>
                </p:cNvSpPr>
                <p:nvPr/>
              </p:nvSpPr>
              <p:spPr bwMode="auto">
                <a:xfrm>
                  <a:off x="432" y="3408"/>
                  <a:ext cx="480"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73" name="Line 91">
                  <a:extLst>
                    <a:ext uri="{FF2B5EF4-FFF2-40B4-BE49-F238E27FC236}">
                      <a16:creationId xmlns:a16="http://schemas.microsoft.com/office/drawing/2014/main" id="{6CE02007-8BC9-4ACB-901B-D31212392ADE}"/>
                    </a:ext>
                  </a:extLst>
                </p:cNvPr>
                <p:cNvSpPr>
                  <a:spLocks noChangeShapeType="1"/>
                </p:cNvSpPr>
                <p:nvPr/>
              </p:nvSpPr>
              <p:spPr bwMode="auto">
                <a:xfrm>
                  <a:off x="432" y="2736"/>
                  <a:ext cx="43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74" name="Line 92">
                  <a:extLst>
                    <a:ext uri="{FF2B5EF4-FFF2-40B4-BE49-F238E27FC236}">
                      <a16:creationId xmlns:a16="http://schemas.microsoft.com/office/drawing/2014/main" id="{193A533E-DA7D-4041-A5C3-1E9C670F343C}"/>
                    </a:ext>
                  </a:extLst>
                </p:cNvPr>
                <p:cNvSpPr>
                  <a:spLocks noChangeShapeType="1"/>
                </p:cNvSpPr>
                <p:nvPr/>
              </p:nvSpPr>
              <p:spPr bwMode="auto">
                <a:xfrm>
                  <a:off x="432" y="1968"/>
                  <a:ext cx="43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75" name="Line 93">
                  <a:extLst>
                    <a:ext uri="{FF2B5EF4-FFF2-40B4-BE49-F238E27FC236}">
                      <a16:creationId xmlns:a16="http://schemas.microsoft.com/office/drawing/2014/main" id="{D099A8EA-3001-47C6-919B-64CF7E962BB3}"/>
                    </a:ext>
                  </a:extLst>
                </p:cNvPr>
                <p:cNvSpPr>
                  <a:spLocks noChangeShapeType="1"/>
                </p:cNvSpPr>
                <p:nvPr/>
              </p:nvSpPr>
              <p:spPr bwMode="auto">
                <a:xfrm>
                  <a:off x="432" y="1248"/>
                  <a:ext cx="43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76" name="Line 94">
                  <a:extLst>
                    <a:ext uri="{FF2B5EF4-FFF2-40B4-BE49-F238E27FC236}">
                      <a16:creationId xmlns:a16="http://schemas.microsoft.com/office/drawing/2014/main" id="{60CCD59F-36B1-4A3C-BA08-1A3BC23BA97E}"/>
                    </a:ext>
                  </a:extLst>
                </p:cNvPr>
                <p:cNvSpPr>
                  <a:spLocks noChangeShapeType="1"/>
                </p:cNvSpPr>
                <p:nvPr/>
              </p:nvSpPr>
              <p:spPr bwMode="auto">
                <a:xfrm>
                  <a:off x="432" y="576"/>
                  <a:ext cx="43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177" name="Group 95">
                  <a:extLst>
                    <a:ext uri="{FF2B5EF4-FFF2-40B4-BE49-F238E27FC236}">
                      <a16:creationId xmlns:a16="http://schemas.microsoft.com/office/drawing/2014/main" id="{2D1F4C60-BE93-4313-B134-94FB8BC709AE}"/>
                    </a:ext>
                  </a:extLst>
                </p:cNvPr>
                <p:cNvGrpSpPr>
                  <a:grpSpLocks/>
                </p:cNvGrpSpPr>
                <p:nvPr/>
              </p:nvGrpSpPr>
              <p:grpSpPr bwMode="auto">
                <a:xfrm>
                  <a:off x="1052" y="192"/>
                  <a:ext cx="1108" cy="4128"/>
                  <a:chOff x="1052" y="192"/>
                  <a:chExt cx="1108" cy="4128"/>
                </a:xfrm>
              </p:grpSpPr>
              <p:sp>
                <p:nvSpPr>
                  <p:cNvPr id="178" name="Rectangle 96">
                    <a:extLst>
                      <a:ext uri="{FF2B5EF4-FFF2-40B4-BE49-F238E27FC236}">
                        <a16:creationId xmlns:a16="http://schemas.microsoft.com/office/drawing/2014/main" id="{1F3163DC-7BC6-4979-895D-6C75070BED69}"/>
                      </a:ext>
                    </a:extLst>
                  </p:cNvPr>
                  <p:cNvSpPr>
                    <a:spLocks noChangeArrowheads="1"/>
                  </p:cNvSpPr>
                  <p:nvPr/>
                </p:nvSpPr>
                <p:spPr bwMode="auto">
                  <a:xfrm>
                    <a:off x="2112" y="288"/>
                    <a:ext cx="48" cy="3936"/>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grpSp>
                <p:nvGrpSpPr>
                  <p:cNvPr id="179" name="Group 97">
                    <a:extLst>
                      <a:ext uri="{FF2B5EF4-FFF2-40B4-BE49-F238E27FC236}">
                        <a16:creationId xmlns:a16="http://schemas.microsoft.com/office/drawing/2014/main" id="{7E6818B9-BED4-4D75-9B8C-701C3AA094C5}"/>
                      </a:ext>
                    </a:extLst>
                  </p:cNvPr>
                  <p:cNvGrpSpPr>
                    <a:grpSpLocks/>
                  </p:cNvGrpSpPr>
                  <p:nvPr/>
                </p:nvGrpSpPr>
                <p:grpSpPr bwMode="auto">
                  <a:xfrm>
                    <a:off x="1392" y="3744"/>
                    <a:ext cx="240" cy="576"/>
                    <a:chOff x="1008" y="3744"/>
                    <a:chExt cx="240" cy="576"/>
                  </a:xfrm>
                </p:grpSpPr>
                <p:grpSp>
                  <p:nvGrpSpPr>
                    <p:cNvPr id="228" name="Group 98">
                      <a:extLst>
                        <a:ext uri="{FF2B5EF4-FFF2-40B4-BE49-F238E27FC236}">
                          <a16:creationId xmlns:a16="http://schemas.microsoft.com/office/drawing/2014/main" id="{936FCBC0-0EBE-4A56-9D25-9A58BEBAC0E6}"/>
                        </a:ext>
                      </a:extLst>
                    </p:cNvPr>
                    <p:cNvGrpSpPr>
                      <a:grpSpLocks/>
                    </p:cNvGrpSpPr>
                    <p:nvPr/>
                  </p:nvGrpSpPr>
                  <p:grpSpPr bwMode="auto">
                    <a:xfrm>
                      <a:off x="1008" y="3744"/>
                      <a:ext cx="240" cy="576"/>
                      <a:chOff x="1008" y="3744"/>
                      <a:chExt cx="240" cy="576"/>
                    </a:xfrm>
                  </p:grpSpPr>
                  <p:sp>
                    <p:nvSpPr>
                      <p:cNvPr id="230" name="Rectangle 99">
                        <a:extLst>
                          <a:ext uri="{FF2B5EF4-FFF2-40B4-BE49-F238E27FC236}">
                            <a16:creationId xmlns:a16="http://schemas.microsoft.com/office/drawing/2014/main" id="{81AA527D-5C31-47DF-9F18-90A0509266EF}"/>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31" name="Line 100">
                        <a:extLst>
                          <a:ext uri="{FF2B5EF4-FFF2-40B4-BE49-F238E27FC236}">
                            <a16:creationId xmlns:a16="http://schemas.microsoft.com/office/drawing/2014/main" id="{24A893B7-4D36-461D-8443-2FD634185260}"/>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29" name="Line 101">
                      <a:extLst>
                        <a:ext uri="{FF2B5EF4-FFF2-40B4-BE49-F238E27FC236}">
                          <a16:creationId xmlns:a16="http://schemas.microsoft.com/office/drawing/2014/main" id="{BF289371-9F18-4C92-8081-9C04B0790E6C}"/>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80" name="Group 102">
                    <a:extLst>
                      <a:ext uri="{FF2B5EF4-FFF2-40B4-BE49-F238E27FC236}">
                        <a16:creationId xmlns:a16="http://schemas.microsoft.com/office/drawing/2014/main" id="{916B0D69-2E0E-4DE2-901D-70FE328EA4EE}"/>
                      </a:ext>
                    </a:extLst>
                  </p:cNvPr>
                  <p:cNvGrpSpPr>
                    <a:grpSpLocks/>
                  </p:cNvGrpSpPr>
                  <p:nvPr/>
                </p:nvGrpSpPr>
                <p:grpSpPr bwMode="auto">
                  <a:xfrm>
                    <a:off x="1392" y="3072"/>
                    <a:ext cx="240" cy="576"/>
                    <a:chOff x="1008" y="3744"/>
                    <a:chExt cx="240" cy="576"/>
                  </a:xfrm>
                </p:grpSpPr>
                <p:grpSp>
                  <p:nvGrpSpPr>
                    <p:cNvPr id="224" name="Group 103">
                      <a:extLst>
                        <a:ext uri="{FF2B5EF4-FFF2-40B4-BE49-F238E27FC236}">
                          <a16:creationId xmlns:a16="http://schemas.microsoft.com/office/drawing/2014/main" id="{D586F520-5D31-4960-BF78-902C75333414}"/>
                        </a:ext>
                      </a:extLst>
                    </p:cNvPr>
                    <p:cNvGrpSpPr>
                      <a:grpSpLocks/>
                    </p:cNvGrpSpPr>
                    <p:nvPr/>
                  </p:nvGrpSpPr>
                  <p:grpSpPr bwMode="auto">
                    <a:xfrm>
                      <a:off x="1008" y="3744"/>
                      <a:ext cx="240" cy="576"/>
                      <a:chOff x="1008" y="3744"/>
                      <a:chExt cx="240" cy="576"/>
                    </a:xfrm>
                  </p:grpSpPr>
                  <p:sp>
                    <p:nvSpPr>
                      <p:cNvPr id="226" name="Rectangle 104">
                        <a:extLst>
                          <a:ext uri="{FF2B5EF4-FFF2-40B4-BE49-F238E27FC236}">
                            <a16:creationId xmlns:a16="http://schemas.microsoft.com/office/drawing/2014/main" id="{5A8E870F-6029-4EEF-8AD2-83F57B710311}"/>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27" name="Line 105">
                        <a:extLst>
                          <a:ext uri="{FF2B5EF4-FFF2-40B4-BE49-F238E27FC236}">
                            <a16:creationId xmlns:a16="http://schemas.microsoft.com/office/drawing/2014/main" id="{AB8DFBA8-BB6F-456D-B794-8CB24A2FB64E}"/>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25" name="Line 106">
                      <a:extLst>
                        <a:ext uri="{FF2B5EF4-FFF2-40B4-BE49-F238E27FC236}">
                          <a16:creationId xmlns:a16="http://schemas.microsoft.com/office/drawing/2014/main" id="{7F8D5696-5572-4A85-8C2B-92C0A1256098}"/>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81" name="Group 107">
                    <a:extLst>
                      <a:ext uri="{FF2B5EF4-FFF2-40B4-BE49-F238E27FC236}">
                        <a16:creationId xmlns:a16="http://schemas.microsoft.com/office/drawing/2014/main" id="{59855F98-B51C-4ECB-95D8-26DB6563B70B}"/>
                      </a:ext>
                    </a:extLst>
                  </p:cNvPr>
                  <p:cNvGrpSpPr>
                    <a:grpSpLocks/>
                  </p:cNvGrpSpPr>
                  <p:nvPr/>
                </p:nvGrpSpPr>
                <p:grpSpPr bwMode="auto">
                  <a:xfrm>
                    <a:off x="1056" y="288"/>
                    <a:ext cx="240" cy="576"/>
                    <a:chOff x="1008" y="3744"/>
                    <a:chExt cx="240" cy="576"/>
                  </a:xfrm>
                </p:grpSpPr>
                <p:grpSp>
                  <p:nvGrpSpPr>
                    <p:cNvPr id="220" name="Group 108">
                      <a:extLst>
                        <a:ext uri="{FF2B5EF4-FFF2-40B4-BE49-F238E27FC236}">
                          <a16:creationId xmlns:a16="http://schemas.microsoft.com/office/drawing/2014/main" id="{9DB10EDF-9D22-4E19-B48F-B785B2CADAE4}"/>
                        </a:ext>
                      </a:extLst>
                    </p:cNvPr>
                    <p:cNvGrpSpPr>
                      <a:grpSpLocks/>
                    </p:cNvGrpSpPr>
                    <p:nvPr/>
                  </p:nvGrpSpPr>
                  <p:grpSpPr bwMode="auto">
                    <a:xfrm>
                      <a:off x="1008" y="3744"/>
                      <a:ext cx="240" cy="576"/>
                      <a:chOff x="1008" y="3744"/>
                      <a:chExt cx="240" cy="576"/>
                    </a:xfrm>
                  </p:grpSpPr>
                  <p:sp>
                    <p:nvSpPr>
                      <p:cNvPr id="222" name="Rectangle 109">
                        <a:extLst>
                          <a:ext uri="{FF2B5EF4-FFF2-40B4-BE49-F238E27FC236}">
                            <a16:creationId xmlns:a16="http://schemas.microsoft.com/office/drawing/2014/main" id="{35563F6C-B39A-4465-8B3E-A2BD0B75052A}"/>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23" name="Line 110">
                        <a:extLst>
                          <a:ext uri="{FF2B5EF4-FFF2-40B4-BE49-F238E27FC236}">
                            <a16:creationId xmlns:a16="http://schemas.microsoft.com/office/drawing/2014/main" id="{E05F1C17-6523-48A7-A935-DE99D4C66D21}"/>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21" name="Line 111">
                      <a:extLst>
                        <a:ext uri="{FF2B5EF4-FFF2-40B4-BE49-F238E27FC236}">
                          <a16:creationId xmlns:a16="http://schemas.microsoft.com/office/drawing/2014/main" id="{52D9C970-2C12-494E-A15B-0A679E182E81}"/>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82" name="Group 112">
                    <a:extLst>
                      <a:ext uri="{FF2B5EF4-FFF2-40B4-BE49-F238E27FC236}">
                        <a16:creationId xmlns:a16="http://schemas.microsoft.com/office/drawing/2014/main" id="{F99FD481-D0C0-40EF-9AA8-A6E84B0D56FA}"/>
                      </a:ext>
                    </a:extLst>
                  </p:cNvPr>
                  <p:cNvGrpSpPr>
                    <a:grpSpLocks/>
                  </p:cNvGrpSpPr>
                  <p:nvPr/>
                </p:nvGrpSpPr>
                <p:grpSpPr bwMode="auto">
                  <a:xfrm>
                    <a:off x="1056" y="960"/>
                    <a:ext cx="240" cy="576"/>
                    <a:chOff x="1008" y="3744"/>
                    <a:chExt cx="240" cy="576"/>
                  </a:xfrm>
                </p:grpSpPr>
                <p:grpSp>
                  <p:nvGrpSpPr>
                    <p:cNvPr id="216" name="Group 113">
                      <a:extLst>
                        <a:ext uri="{FF2B5EF4-FFF2-40B4-BE49-F238E27FC236}">
                          <a16:creationId xmlns:a16="http://schemas.microsoft.com/office/drawing/2014/main" id="{198C9698-3158-4766-9600-55984692743A}"/>
                        </a:ext>
                      </a:extLst>
                    </p:cNvPr>
                    <p:cNvGrpSpPr>
                      <a:grpSpLocks/>
                    </p:cNvGrpSpPr>
                    <p:nvPr/>
                  </p:nvGrpSpPr>
                  <p:grpSpPr bwMode="auto">
                    <a:xfrm>
                      <a:off x="1008" y="3744"/>
                      <a:ext cx="240" cy="576"/>
                      <a:chOff x="1008" y="3744"/>
                      <a:chExt cx="240" cy="576"/>
                    </a:xfrm>
                  </p:grpSpPr>
                  <p:sp>
                    <p:nvSpPr>
                      <p:cNvPr id="218" name="Rectangle 114">
                        <a:extLst>
                          <a:ext uri="{FF2B5EF4-FFF2-40B4-BE49-F238E27FC236}">
                            <a16:creationId xmlns:a16="http://schemas.microsoft.com/office/drawing/2014/main" id="{CC1698A0-5A08-4D4A-9E22-9BB5D8E41838}"/>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19" name="Line 115">
                        <a:extLst>
                          <a:ext uri="{FF2B5EF4-FFF2-40B4-BE49-F238E27FC236}">
                            <a16:creationId xmlns:a16="http://schemas.microsoft.com/office/drawing/2014/main" id="{770913C3-770C-4B3F-B74A-549E6702BEC0}"/>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17" name="Line 116">
                      <a:extLst>
                        <a:ext uri="{FF2B5EF4-FFF2-40B4-BE49-F238E27FC236}">
                          <a16:creationId xmlns:a16="http://schemas.microsoft.com/office/drawing/2014/main" id="{F59A931B-1763-4A33-8586-22B31DCD9246}"/>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83" name="Line 117">
                    <a:extLst>
                      <a:ext uri="{FF2B5EF4-FFF2-40B4-BE49-F238E27FC236}">
                        <a16:creationId xmlns:a16="http://schemas.microsoft.com/office/drawing/2014/main" id="{A90A8039-2A61-4AD0-A8EB-42B5B95E3F7C}"/>
                      </a:ext>
                    </a:extLst>
                  </p:cNvPr>
                  <p:cNvSpPr>
                    <a:spLocks noChangeShapeType="1"/>
                  </p:cNvSpPr>
                  <p:nvPr/>
                </p:nvSpPr>
                <p:spPr bwMode="auto">
                  <a:xfrm>
                    <a:off x="1344" y="3600"/>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84" name="Line 118">
                    <a:extLst>
                      <a:ext uri="{FF2B5EF4-FFF2-40B4-BE49-F238E27FC236}">
                        <a16:creationId xmlns:a16="http://schemas.microsoft.com/office/drawing/2014/main" id="{37D0BC1D-962F-424D-8987-52D9570F5115}"/>
                      </a:ext>
                    </a:extLst>
                  </p:cNvPr>
                  <p:cNvSpPr>
                    <a:spLocks noChangeShapeType="1"/>
                  </p:cNvSpPr>
                  <p:nvPr/>
                </p:nvSpPr>
                <p:spPr bwMode="auto">
                  <a:xfrm>
                    <a:off x="1344" y="2688"/>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85" name="Line 119">
                    <a:extLst>
                      <a:ext uri="{FF2B5EF4-FFF2-40B4-BE49-F238E27FC236}">
                        <a16:creationId xmlns:a16="http://schemas.microsoft.com/office/drawing/2014/main" id="{E9A50F60-606E-4DD5-8DE9-01EAE8B107A2}"/>
                      </a:ext>
                    </a:extLst>
                  </p:cNvPr>
                  <p:cNvSpPr>
                    <a:spLocks noChangeShapeType="1"/>
                  </p:cNvSpPr>
                  <p:nvPr/>
                </p:nvSpPr>
                <p:spPr bwMode="auto">
                  <a:xfrm>
                    <a:off x="1344" y="1728"/>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86" name="Line 120">
                    <a:extLst>
                      <a:ext uri="{FF2B5EF4-FFF2-40B4-BE49-F238E27FC236}">
                        <a16:creationId xmlns:a16="http://schemas.microsoft.com/office/drawing/2014/main" id="{F9449169-12D9-4CD8-8D6E-FDFD62F5F8BC}"/>
                      </a:ext>
                    </a:extLst>
                  </p:cNvPr>
                  <p:cNvSpPr>
                    <a:spLocks noChangeShapeType="1"/>
                  </p:cNvSpPr>
                  <p:nvPr/>
                </p:nvSpPr>
                <p:spPr bwMode="auto">
                  <a:xfrm>
                    <a:off x="1344" y="960"/>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87" name="Line 121">
                    <a:extLst>
                      <a:ext uri="{FF2B5EF4-FFF2-40B4-BE49-F238E27FC236}">
                        <a16:creationId xmlns:a16="http://schemas.microsoft.com/office/drawing/2014/main" id="{ED84250E-1DEA-48E0-8DD5-437308473005}"/>
                      </a:ext>
                    </a:extLst>
                  </p:cNvPr>
                  <p:cNvSpPr>
                    <a:spLocks noChangeShapeType="1"/>
                  </p:cNvSpPr>
                  <p:nvPr/>
                </p:nvSpPr>
                <p:spPr bwMode="auto">
                  <a:xfrm>
                    <a:off x="1344" y="192"/>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188" name="Group 122">
                    <a:extLst>
                      <a:ext uri="{FF2B5EF4-FFF2-40B4-BE49-F238E27FC236}">
                        <a16:creationId xmlns:a16="http://schemas.microsoft.com/office/drawing/2014/main" id="{11C7609E-B768-4D4A-B2A1-6E9FE392B49E}"/>
                      </a:ext>
                    </a:extLst>
                  </p:cNvPr>
                  <p:cNvGrpSpPr>
                    <a:grpSpLocks/>
                  </p:cNvGrpSpPr>
                  <p:nvPr/>
                </p:nvGrpSpPr>
                <p:grpSpPr bwMode="auto">
                  <a:xfrm>
                    <a:off x="1680" y="2304"/>
                    <a:ext cx="192" cy="288"/>
                    <a:chOff x="672" y="2592"/>
                    <a:chExt cx="192" cy="288"/>
                  </a:xfrm>
                </p:grpSpPr>
                <p:grpSp>
                  <p:nvGrpSpPr>
                    <p:cNvPr id="210" name="Group 123">
                      <a:extLst>
                        <a:ext uri="{FF2B5EF4-FFF2-40B4-BE49-F238E27FC236}">
                          <a16:creationId xmlns:a16="http://schemas.microsoft.com/office/drawing/2014/main" id="{533F8547-46A5-4BF0-A8C3-30DD8D6F88F5}"/>
                        </a:ext>
                      </a:extLst>
                    </p:cNvPr>
                    <p:cNvGrpSpPr>
                      <a:grpSpLocks/>
                    </p:cNvGrpSpPr>
                    <p:nvPr/>
                  </p:nvGrpSpPr>
                  <p:grpSpPr bwMode="auto">
                    <a:xfrm>
                      <a:off x="672" y="2695"/>
                      <a:ext cx="192" cy="185"/>
                      <a:chOff x="480" y="2112"/>
                      <a:chExt cx="1008" cy="912"/>
                    </a:xfrm>
                  </p:grpSpPr>
                  <p:sp>
                    <p:nvSpPr>
                      <p:cNvPr id="212" name="Oval 124">
                        <a:extLst>
                          <a:ext uri="{FF2B5EF4-FFF2-40B4-BE49-F238E27FC236}">
                            <a16:creationId xmlns:a16="http://schemas.microsoft.com/office/drawing/2014/main" id="{0326D175-7B85-4557-8062-ADAE4EB9492E}"/>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13" name="Oval 125">
                        <a:extLst>
                          <a:ext uri="{FF2B5EF4-FFF2-40B4-BE49-F238E27FC236}">
                            <a16:creationId xmlns:a16="http://schemas.microsoft.com/office/drawing/2014/main" id="{6FBFD1FE-6ACF-49AB-B5F3-E6FDC6BEE2D5}"/>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14" name="Line 126">
                        <a:extLst>
                          <a:ext uri="{FF2B5EF4-FFF2-40B4-BE49-F238E27FC236}">
                            <a16:creationId xmlns:a16="http://schemas.microsoft.com/office/drawing/2014/main" id="{306EEF30-D025-47E2-B5E0-921766952137}"/>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15" name="Line 127">
                        <a:extLst>
                          <a:ext uri="{FF2B5EF4-FFF2-40B4-BE49-F238E27FC236}">
                            <a16:creationId xmlns:a16="http://schemas.microsoft.com/office/drawing/2014/main" id="{E00654DF-E35C-4C58-B0C4-2E5D21AF5B35}"/>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11" name="Arc 128">
                      <a:extLst>
                        <a:ext uri="{FF2B5EF4-FFF2-40B4-BE49-F238E27FC236}">
                          <a16:creationId xmlns:a16="http://schemas.microsoft.com/office/drawing/2014/main" id="{156F64F3-2512-483D-872C-818E5D68A317}"/>
                        </a:ext>
                      </a:extLst>
                    </p:cNvPr>
                    <p:cNvSpPr>
                      <a:spLocks/>
                    </p:cNvSpPr>
                    <p:nvPr/>
                  </p:nvSpPr>
                  <p:spPr bwMode="auto">
                    <a:xfrm rot="2686524" flipH="1">
                      <a:off x="674" y="2592"/>
                      <a:ext cx="153" cy="19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89" name="Text Box 129">
                    <a:extLst>
                      <a:ext uri="{FF2B5EF4-FFF2-40B4-BE49-F238E27FC236}">
                        <a16:creationId xmlns:a16="http://schemas.microsoft.com/office/drawing/2014/main" id="{3128F362-F311-4B3F-A429-1EA34DF10446}"/>
                      </a:ext>
                    </a:extLst>
                  </p:cNvPr>
                  <p:cNvSpPr txBox="1">
                    <a:spLocks noChangeArrowheads="1"/>
                  </p:cNvSpPr>
                  <p:nvPr/>
                </p:nvSpPr>
                <p:spPr bwMode="auto">
                  <a:xfrm>
                    <a:off x="1436" y="3335"/>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2</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90" name="Rectangle 130">
                    <a:extLst>
                      <a:ext uri="{FF2B5EF4-FFF2-40B4-BE49-F238E27FC236}">
                        <a16:creationId xmlns:a16="http://schemas.microsoft.com/office/drawing/2014/main" id="{93EC0AC5-5E82-4C2D-AC6E-D06503E7EB91}"/>
                      </a:ext>
                    </a:extLst>
                  </p:cNvPr>
                  <p:cNvSpPr>
                    <a:spLocks noChangeArrowheads="1"/>
                  </p:cNvSpPr>
                  <p:nvPr/>
                </p:nvSpPr>
                <p:spPr bwMode="auto">
                  <a:xfrm rot="-743980">
                    <a:off x="1296" y="2352"/>
                    <a:ext cx="240" cy="576"/>
                  </a:xfrm>
                  <a:prstGeom prst="rect">
                    <a:avLst/>
                  </a:prstGeom>
                  <a:solidFill>
                    <a:srgbClr val="FFFFFF"/>
                  </a:solidFill>
                  <a:ln w="28575">
                    <a:solidFill>
                      <a:srgbClr val="000000"/>
                    </a:solidFill>
                    <a:miter lim="800000"/>
                    <a:headEnd/>
                    <a:tailEnd/>
                  </a:ln>
                </p:spPr>
                <p:txBody>
                  <a:bodyPr lIns="55880" tIns="27940" rIns="55880" bIns="27940"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3</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91" name="Text Box 131">
                    <a:extLst>
                      <a:ext uri="{FF2B5EF4-FFF2-40B4-BE49-F238E27FC236}">
                        <a16:creationId xmlns:a16="http://schemas.microsoft.com/office/drawing/2014/main" id="{D8F6BE3F-907F-43D0-9F74-3A49AD7A68A0}"/>
                      </a:ext>
                    </a:extLst>
                  </p:cNvPr>
                  <p:cNvSpPr txBox="1">
                    <a:spLocks noChangeArrowheads="1"/>
                  </p:cNvSpPr>
                  <p:nvPr/>
                </p:nvSpPr>
                <p:spPr bwMode="auto">
                  <a:xfrm>
                    <a:off x="1094" y="1223"/>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5</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grpSp>
                <p:nvGrpSpPr>
                  <p:cNvPr id="192" name="Group 132">
                    <a:extLst>
                      <a:ext uri="{FF2B5EF4-FFF2-40B4-BE49-F238E27FC236}">
                        <a16:creationId xmlns:a16="http://schemas.microsoft.com/office/drawing/2014/main" id="{46128C08-F333-4AB6-88A7-2EC80E8EDC59}"/>
                      </a:ext>
                    </a:extLst>
                  </p:cNvPr>
                  <p:cNvGrpSpPr>
                    <a:grpSpLocks/>
                  </p:cNvGrpSpPr>
                  <p:nvPr/>
                </p:nvGrpSpPr>
                <p:grpSpPr bwMode="auto">
                  <a:xfrm>
                    <a:off x="1052" y="1680"/>
                    <a:ext cx="244" cy="576"/>
                    <a:chOff x="1052" y="1680"/>
                    <a:chExt cx="244" cy="576"/>
                  </a:xfrm>
                </p:grpSpPr>
                <p:sp>
                  <p:nvSpPr>
                    <p:cNvPr id="206" name="Line 133">
                      <a:extLst>
                        <a:ext uri="{FF2B5EF4-FFF2-40B4-BE49-F238E27FC236}">
                          <a16:creationId xmlns:a16="http://schemas.microsoft.com/office/drawing/2014/main" id="{AC233FD9-DE45-4143-BC62-779030E27AAA}"/>
                        </a:ext>
                      </a:extLst>
                    </p:cNvPr>
                    <p:cNvSpPr>
                      <a:spLocks noChangeShapeType="1"/>
                    </p:cNvSpPr>
                    <p:nvPr/>
                  </p:nvSpPr>
                  <p:spPr bwMode="auto">
                    <a:xfrm rot="190900">
                      <a:off x="1244" y="1728"/>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07" name="Line 134">
                      <a:extLst>
                        <a:ext uri="{FF2B5EF4-FFF2-40B4-BE49-F238E27FC236}">
                          <a16:creationId xmlns:a16="http://schemas.microsoft.com/office/drawing/2014/main" id="{656E5F4B-5BA5-41B8-9EDF-ACDACD0EAD27}"/>
                        </a:ext>
                      </a:extLst>
                    </p:cNvPr>
                    <p:cNvSpPr>
                      <a:spLocks noChangeShapeType="1"/>
                    </p:cNvSpPr>
                    <p:nvPr/>
                  </p:nvSpPr>
                  <p:spPr bwMode="auto">
                    <a:xfrm rot="190900">
                      <a:off x="1100" y="1728"/>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08" name="Rectangle 135">
                      <a:extLst>
                        <a:ext uri="{FF2B5EF4-FFF2-40B4-BE49-F238E27FC236}">
                          <a16:creationId xmlns:a16="http://schemas.microsoft.com/office/drawing/2014/main" id="{CD344445-7603-44C8-BB9F-798266096C33}"/>
                        </a:ext>
                      </a:extLst>
                    </p:cNvPr>
                    <p:cNvSpPr>
                      <a:spLocks noChangeArrowheads="1"/>
                    </p:cNvSpPr>
                    <p:nvPr/>
                  </p:nvSpPr>
                  <p:spPr bwMode="auto">
                    <a:xfrm>
                      <a:off x="1052" y="1680"/>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09" name="Text Box 136">
                      <a:extLst>
                        <a:ext uri="{FF2B5EF4-FFF2-40B4-BE49-F238E27FC236}">
                          <a16:creationId xmlns:a16="http://schemas.microsoft.com/office/drawing/2014/main" id="{1C754352-031B-4D58-A45E-82FC923589D1}"/>
                        </a:ext>
                      </a:extLst>
                    </p:cNvPr>
                    <p:cNvSpPr txBox="1">
                      <a:spLocks noChangeArrowheads="1"/>
                    </p:cNvSpPr>
                    <p:nvPr/>
                  </p:nvSpPr>
                  <p:spPr bwMode="auto">
                    <a:xfrm>
                      <a:off x="1100" y="1929"/>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4</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grpSp>
              <p:sp>
                <p:nvSpPr>
                  <p:cNvPr id="193" name="Text Box 137">
                    <a:extLst>
                      <a:ext uri="{FF2B5EF4-FFF2-40B4-BE49-F238E27FC236}">
                        <a16:creationId xmlns:a16="http://schemas.microsoft.com/office/drawing/2014/main" id="{176358F8-2814-48F6-A7C1-DC04D134E313}"/>
                      </a:ext>
                    </a:extLst>
                  </p:cNvPr>
                  <p:cNvSpPr txBox="1">
                    <a:spLocks noChangeArrowheads="1"/>
                  </p:cNvSpPr>
                  <p:nvPr/>
                </p:nvSpPr>
                <p:spPr bwMode="auto">
                  <a:xfrm>
                    <a:off x="1094" y="585"/>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5880" tIns="27940" rIns="55880" bIns="27940"/>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6</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94" name="Line 138">
                    <a:extLst>
                      <a:ext uri="{FF2B5EF4-FFF2-40B4-BE49-F238E27FC236}">
                        <a16:creationId xmlns:a16="http://schemas.microsoft.com/office/drawing/2014/main" id="{C6FF2D2A-BC50-4B0E-8085-BADCF4C9CBDD}"/>
                      </a:ext>
                    </a:extLst>
                  </p:cNvPr>
                  <p:cNvSpPr>
                    <a:spLocks noChangeShapeType="1"/>
                  </p:cNvSpPr>
                  <p:nvPr/>
                </p:nvSpPr>
                <p:spPr bwMode="auto">
                  <a:xfrm>
                    <a:off x="1680" y="3600"/>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95" name="Line 139">
                    <a:extLst>
                      <a:ext uri="{FF2B5EF4-FFF2-40B4-BE49-F238E27FC236}">
                        <a16:creationId xmlns:a16="http://schemas.microsoft.com/office/drawing/2014/main" id="{271394CD-B808-4AEB-864D-BC264BDA1F33}"/>
                      </a:ext>
                    </a:extLst>
                  </p:cNvPr>
                  <p:cNvSpPr>
                    <a:spLocks noChangeShapeType="1"/>
                  </p:cNvSpPr>
                  <p:nvPr/>
                </p:nvSpPr>
                <p:spPr bwMode="auto">
                  <a:xfrm>
                    <a:off x="1680" y="2688"/>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96" name="Line 140">
                    <a:extLst>
                      <a:ext uri="{FF2B5EF4-FFF2-40B4-BE49-F238E27FC236}">
                        <a16:creationId xmlns:a16="http://schemas.microsoft.com/office/drawing/2014/main" id="{F4863032-36A2-46D9-A470-A3230BCE33BA}"/>
                      </a:ext>
                    </a:extLst>
                  </p:cNvPr>
                  <p:cNvSpPr>
                    <a:spLocks noChangeShapeType="1"/>
                  </p:cNvSpPr>
                  <p:nvPr/>
                </p:nvSpPr>
                <p:spPr bwMode="auto">
                  <a:xfrm>
                    <a:off x="1680" y="1728"/>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97" name="Line 141">
                    <a:extLst>
                      <a:ext uri="{FF2B5EF4-FFF2-40B4-BE49-F238E27FC236}">
                        <a16:creationId xmlns:a16="http://schemas.microsoft.com/office/drawing/2014/main" id="{DE1FA3F9-F033-44F8-ACD0-E88EE27B1CB6}"/>
                      </a:ext>
                    </a:extLst>
                  </p:cNvPr>
                  <p:cNvSpPr>
                    <a:spLocks noChangeShapeType="1"/>
                  </p:cNvSpPr>
                  <p:nvPr/>
                </p:nvSpPr>
                <p:spPr bwMode="auto">
                  <a:xfrm>
                    <a:off x="1680" y="960"/>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98" name="Line 142">
                    <a:extLst>
                      <a:ext uri="{FF2B5EF4-FFF2-40B4-BE49-F238E27FC236}">
                        <a16:creationId xmlns:a16="http://schemas.microsoft.com/office/drawing/2014/main" id="{49AA4E52-F9B0-4402-8F70-3A4C4C007CD9}"/>
                      </a:ext>
                    </a:extLst>
                  </p:cNvPr>
                  <p:cNvSpPr>
                    <a:spLocks noChangeShapeType="1"/>
                  </p:cNvSpPr>
                  <p:nvPr/>
                </p:nvSpPr>
                <p:spPr bwMode="auto">
                  <a:xfrm>
                    <a:off x="1680" y="192"/>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199" name="Group 143">
                    <a:extLst>
                      <a:ext uri="{FF2B5EF4-FFF2-40B4-BE49-F238E27FC236}">
                        <a16:creationId xmlns:a16="http://schemas.microsoft.com/office/drawing/2014/main" id="{FD9CA66D-EE43-427F-919D-31D1725CFAD9}"/>
                      </a:ext>
                    </a:extLst>
                  </p:cNvPr>
                  <p:cNvGrpSpPr>
                    <a:grpSpLocks/>
                  </p:cNvGrpSpPr>
                  <p:nvPr/>
                </p:nvGrpSpPr>
                <p:grpSpPr bwMode="auto">
                  <a:xfrm rot="198674">
                    <a:off x="1440" y="1632"/>
                    <a:ext cx="192" cy="288"/>
                    <a:chOff x="672" y="2592"/>
                    <a:chExt cx="192" cy="288"/>
                  </a:xfrm>
                </p:grpSpPr>
                <p:grpSp>
                  <p:nvGrpSpPr>
                    <p:cNvPr id="200" name="Group 144">
                      <a:extLst>
                        <a:ext uri="{FF2B5EF4-FFF2-40B4-BE49-F238E27FC236}">
                          <a16:creationId xmlns:a16="http://schemas.microsoft.com/office/drawing/2014/main" id="{04483E8C-1A46-4D20-A3F8-E3A2D7070124}"/>
                        </a:ext>
                      </a:extLst>
                    </p:cNvPr>
                    <p:cNvGrpSpPr>
                      <a:grpSpLocks/>
                    </p:cNvGrpSpPr>
                    <p:nvPr/>
                  </p:nvGrpSpPr>
                  <p:grpSpPr bwMode="auto">
                    <a:xfrm>
                      <a:off x="672" y="2695"/>
                      <a:ext cx="192" cy="185"/>
                      <a:chOff x="480" y="2112"/>
                      <a:chExt cx="1008" cy="912"/>
                    </a:xfrm>
                  </p:grpSpPr>
                  <p:sp>
                    <p:nvSpPr>
                      <p:cNvPr id="202" name="Oval 145">
                        <a:extLst>
                          <a:ext uri="{FF2B5EF4-FFF2-40B4-BE49-F238E27FC236}">
                            <a16:creationId xmlns:a16="http://schemas.microsoft.com/office/drawing/2014/main" id="{20B66266-5B0E-47BD-834F-9BF92CA28BBF}"/>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03" name="Oval 146">
                        <a:extLst>
                          <a:ext uri="{FF2B5EF4-FFF2-40B4-BE49-F238E27FC236}">
                            <a16:creationId xmlns:a16="http://schemas.microsoft.com/office/drawing/2014/main" id="{9AAD6DD9-15EC-40FC-A893-A01608BD3035}"/>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04" name="Line 147">
                        <a:extLst>
                          <a:ext uri="{FF2B5EF4-FFF2-40B4-BE49-F238E27FC236}">
                            <a16:creationId xmlns:a16="http://schemas.microsoft.com/office/drawing/2014/main" id="{589B5360-74C3-45BA-8A2B-BBB93EF36EE6}"/>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05" name="Line 148">
                        <a:extLst>
                          <a:ext uri="{FF2B5EF4-FFF2-40B4-BE49-F238E27FC236}">
                            <a16:creationId xmlns:a16="http://schemas.microsoft.com/office/drawing/2014/main" id="{BAEBFC9B-0E14-4D70-A847-5700227914F5}"/>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01" name="Arc 149">
                      <a:extLst>
                        <a:ext uri="{FF2B5EF4-FFF2-40B4-BE49-F238E27FC236}">
                          <a16:creationId xmlns:a16="http://schemas.microsoft.com/office/drawing/2014/main" id="{BB73CBE8-9301-4599-9660-B2B436A43974}"/>
                        </a:ext>
                      </a:extLst>
                    </p:cNvPr>
                    <p:cNvSpPr>
                      <a:spLocks/>
                    </p:cNvSpPr>
                    <p:nvPr/>
                  </p:nvSpPr>
                  <p:spPr bwMode="auto">
                    <a:xfrm rot="2686524" flipH="1">
                      <a:off x="674" y="2592"/>
                      <a:ext cx="153" cy="19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grpSp>
          <p:sp>
            <p:nvSpPr>
              <p:cNvPr id="161" name="Line 150">
                <a:extLst>
                  <a:ext uri="{FF2B5EF4-FFF2-40B4-BE49-F238E27FC236}">
                    <a16:creationId xmlns:a16="http://schemas.microsoft.com/office/drawing/2014/main" id="{C61CA728-84AD-4649-825D-94DB879328F9}"/>
                  </a:ext>
                </a:extLst>
              </p:cNvPr>
              <p:cNvSpPr>
                <a:spLocks noChangeShapeType="1"/>
              </p:cNvSpPr>
              <p:nvPr/>
            </p:nvSpPr>
            <p:spPr bwMode="auto">
              <a:xfrm rot="-2268919">
                <a:off x="4559" y="6329"/>
                <a:ext cx="0" cy="36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62" name="Line 151">
                <a:extLst>
                  <a:ext uri="{FF2B5EF4-FFF2-40B4-BE49-F238E27FC236}">
                    <a16:creationId xmlns:a16="http://schemas.microsoft.com/office/drawing/2014/main" id="{D1BC27D0-9DA6-4FA8-854D-1151CE2B1129}"/>
                  </a:ext>
                </a:extLst>
              </p:cNvPr>
              <p:cNvSpPr>
                <a:spLocks noChangeShapeType="1"/>
              </p:cNvSpPr>
              <p:nvPr/>
            </p:nvSpPr>
            <p:spPr bwMode="auto">
              <a:xfrm rot="-2268919">
                <a:off x="4174" y="6360"/>
                <a:ext cx="0" cy="36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7" name="Group 152">
              <a:extLst>
                <a:ext uri="{FF2B5EF4-FFF2-40B4-BE49-F238E27FC236}">
                  <a16:creationId xmlns:a16="http://schemas.microsoft.com/office/drawing/2014/main" id="{7322D66C-FED8-4BAB-922F-3B4B8DD49FE4}"/>
                </a:ext>
              </a:extLst>
            </p:cNvPr>
            <p:cNvGrpSpPr>
              <a:grpSpLocks/>
            </p:cNvGrpSpPr>
            <p:nvPr/>
          </p:nvGrpSpPr>
          <p:grpSpPr bwMode="auto">
            <a:xfrm>
              <a:off x="1676" y="288"/>
              <a:ext cx="964" cy="2592"/>
              <a:chOff x="2439" y="9933"/>
              <a:chExt cx="2743" cy="7505"/>
            </a:xfrm>
          </p:grpSpPr>
          <p:grpSp>
            <p:nvGrpSpPr>
              <p:cNvPr id="78" name="Group 153">
                <a:extLst>
                  <a:ext uri="{FF2B5EF4-FFF2-40B4-BE49-F238E27FC236}">
                    <a16:creationId xmlns:a16="http://schemas.microsoft.com/office/drawing/2014/main" id="{E7E4A236-FE67-4526-80BC-E0869E41C067}"/>
                  </a:ext>
                </a:extLst>
              </p:cNvPr>
              <p:cNvGrpSpPr>
                <a:grpSpLocks/>
              </p:cNvGrpSpPr>
              <p:nvPr/>
            </p:nvGrpSpPr>
            <p:grpSpPr bwMode="auto">
              <a:xfrm>
                <a:off x="3982" y="12638"/>
                <a:ext cx="343" cy="524"/>
                <a:chOff x="1488" y="528"/>
                <a:chExt cx="240" cy="336"/>
              </a:xfrm>
            </p:grpSpPr>
            <p:grpSp>
              <p:nvGrpSpPr>
                <p:cNvPr id="154" name="Group 154">
                  <a:extLst>
                    <a:ext uri="{FF2B5EF4-FFF2-40B4-BE49-F238E27FC236}">
                      <a16:creationId xmlns:a16="http://schemas.microsoft.com/office/drawing/2014/main" id="{9A5A5BF6-B3A5-4E09-9E9C-76A8CDB6A171}"/>
                    </a:ext>
                  </a:extLst>
                </p:cNvPr>
                <p:cNvGrpSpPr>
                  <a:grpSpLocks/>
                </p:cNvGrpSpPr>
                <p:nvPr/>
              </p:nvGrpSpPr>
              <p:grpSpPr bwMode="auto">
                <a:xfrm>
                  <a:off x="1488" y="636"/>
                  <a:ext cx="240" cy="228"/>
                  <a:chOff x="480" y="2112"/>
                  <a:chExt cx="1008" cy="912"/>
                </a:xfrm>
              </p:grpSpPr>
              <p:sp>
                <p:nvSpPr>
                  <p:cNvPr id="156" name="Oval 155">
                    <a:extLst>
                      <a:ext uri="{FF2B5EF4-FFF2-40B4-BE49-F238E27FC236}">
                        <a16:creationId xmlns:a16="http://schemas.microsoft.com/office/drawing/2014/main" id="{79762FED-68AE-481D-8258-AD2CB038D930}"/>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57" name="Oval 156">
                    <a:extLst>
                      <a:ext uri="{FF2B5EF4-FFF2-40B4-BE49-F238E27FC236}">
                        <a16:creationId xmlns:a16="http://schemas.microsoft.com/office/drawing/2014/main" id="{A71AEC2F-D754-4A0D-946D-B765F59504AE}"/>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58" name="Line 157">
                    <a:extLst>
                      <a:ext uri="{FF2B5EF4-FFF2-40B4-BE49-F238E27FC236}">
                        <a16:creationId xmlns:a16="http://schemas.microsoft.com/office/drawing/2014/main" id="{2710888C-7D57-4F71-A944-CF7AD867629C}"/>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59" name="Line 158">
                    <a:extLst>
                      <a:ext uri="{FF2B5EF4-FFF2-40B4-BE49-F238E27FC236}">
                        <a16:creationId xmlns:a16="http://schemas.microsoft.com/office/drawing/2014/main" id="{7BFD2CAA-FC89-421E-8B7C-55FA34BB3602}"/>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55" name="Arc 159">
                  <a:extLst>
                    <a:ext uri="{FF2B5EF4-FFF2-40B4-BE49-F238E27FC236}">
                      <a16:creationId xmlns:a16="http://schemas.microsoft.com/office/drawing/2014/main" id="{006A1F55-59A4-4222-8862-817BDFD94B7C}"/>
                    </a:ext>
                  </a:extLst>
                </p:cNvPr>
                <p:cNvSpPr>
                  <a:spLocks/>
                </p:cNvSpPr>
                <p:nvPr/>
              </p:nvSpPr>
              <p:spPr bwMode="auto">
                <a:xfrm rot="-2297410">
                  <a:off x="1536" y="528"/>
                  <a:ext cx="192" cy="192"/>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79" name="Group 160">
                <a:extLst>
                  <a:ext uri="{FF2B5EF4-FFF2-40B4-BE49-F238E27FC236}">
                    <a16:creationId xmlns:a16="http://schemas.microsoft.com/office/drawing/2014/main" id="{3B94794D-BDFC-44A4-9020-96C8675499F3}"/>
                  </a:ext>
                </a:extLst>
              </p:cNvPr>
              <p:cNvGrpSpPr>
                <a:grpSpLocks/>
              </p:cNvGrpSpPr>
              <p:nvPr/>
            </p:nvGrpSpPr>
            <p:grpSpPr bwMode="auto">
              <a:xfrm>
                <a:off x="2439" y="9933"/>
                <a:ext cx="2743" cy="7505"/>
                <a:chOff x="288" y="192"/>
                <a:chExt cx="1536" cy="4128"/>
              </a:xfrm>
            </p:grpSpPr>
            <p:sp>
              <p:nvSpPr>
                <p:cNvPr id="80" name="Rectangle 161">
                  <a:extLst>
                    <a:ext uri="{FF2B5EF4-FFF2-40B4-BE49-F238E27FC236}">
                      <a16:creationId xmlns:a16="http://schemas.microsoft.com/office/drawing/2014/main" id="{6CE4DE29-231C-4390-83D4-FB2A24606116}"/>
                    </a:ext>
                  </a:extLst>
                </p:cNvPr>
                <p:cNvSpPr>
                  <a:spLocks noChangeArrowheads="1"/>
                </p:cNvSpPr>
                <p:nvPr/>
              </p:nvSpPr>
              <p:spPr bwMode="auto">
                <a:xfrm>
                  <a:off x="1056" y="288"/>
                  <a:ext cx="48" cy="3936"/>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grpSp>
              <p:nvGrpSpPr>
                <p:cNvPr id="81" name="Group 162">
                  <a:extLst>
                    <a:ext uri="{FF2B5EF4-FFF2-40B4-BE49-F238E27FC236}">
                      <a16:creationId xmlns:a16="http://schemas.microsoft.com/office/drawing/2014/main" id="{75A0C5A9-7D23-4712-B181-2C2FE239ADE4}"/>
                    </a:ext>
                  </a:extLst>
                </p:cNvPr>
                <p:cNvGrpSpPr>
                  <a:grpSpLocks/>
                </p:cNvGrpSpPr>
                <p:nvPr/>
              </p:nvGrpSpPr>
              <p:grpSpPr bwMode="auto">
                <a:xfrm>
                  <a:off x="288" y="192"/>
                  <a:ext cx="1536" cy="4128"/>
                  <a:chOff x="288" y="192"/>
                  <a:chExt cx="1536" cy="4128"/>
                </a:xfrm>
              </p:grpSpPr>
              <p:sp>
                <p:nvSpPr>
                  <p:cNvPr id="82" name="Line 163">
                    <a:extLst>
                      <a:ext uri="{FF2B5EF4-FFF2-40B4-BE49-F238E27FC236}">
                        <a16:creationId xmlns:a16="http://schemas.microsoft.com/office/drawing/2014/main" id="{6B6743B2-7898-436A-A838-1A340805E2E7}"/>
                      </a:ext>
                    </a:extLst>
                  </p:cNvPr>
                  <p:cNvSpPr>
                    <a:spLocks noChangeShapeType="1"/>
                  </p:cNvSpPr>
                  <p:nvPr/>
                </p:nvSpPr>
                <p:spPr bwMode="auto">
                  <a:xfrm>
                    <a:off x="960" y="1728"/>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3" name="Line 164">
                    <a:extLst>
                      <a:ext uri="{FF2B5EF4-FFF2-40B4-BE49-F238E27FC236}">
                        <a16:creationId xmlns:a16="http://schemas.microsoft.com/office/drawing/2014/main" id="{E2EC3CF3-5E03-4E67-90B8-D3C8A0A0D329}"/>
                      </a:ext>
                    </a:extLst>
                  </p:cNvPr>
                  <p:cNvSpPr>
                    <a:spLocks noChangeShapeType="1"/>
                  </p:cNvSpPr>
                  <p:nvPr/>
                </p:nvSpPr>
                <p:spPr bwMode="auto">
                  <a:xfrm>
                    <a:off x="816" y="1728"/>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84" name="Group 165">
                    <a:extLst>
                      <a:ext uri="{FF2B5EF4-FFF2-40B4-BE49-F238E27FC236}">
                        <a16:creationId xmlns:a16="http://schemas.microsoft.com/office/drawing/2014/main" id="{C42BD27D-6AD7-4FFD-99D8-05D1498180B5}"/>
                      </a:ext>
                    </a:extLst>
                  </p:cNvPr>
                  <p:cNvGrpSpPr>
                    <a:grpSpLocks/>
                  </p:cNvGrpSpPr>
                  <p:nvPr/>
                </p:nvGrpSpPr>
                <p:grpSpPr bwMode="auto">
                  <a:xfrm>
                    <a:off x="288" y="192"/>
                    <a:ext cx="1536" cy="4128"/>
                    <a:chOff x="288" y="192"/>
                    <a:chExt cx="1536" cy="4128"/>
                  </a:xfrm>
                </p:grpSpPr>
                <p:grpSp>
                  <p:nvGrpSpPr>
                    <p:cNvPr id="85" name="Group 166">
                      <a:extLst>
                        <a:ext uri="{FF2B5EF4-FFF2-40B4-BE49-F238E27FC236}">
                          <a16:creationId xmlns:a16="http://schemas.microsoft.com/office/drawing/2014/main" id="{70562FCD-B651-4CA5-A602-9002164B67FE}"/>
                        </a:ext>
                      </a:extLst>
                    </p:cNvPr>
                    <p:cNvGrpSpPr>
                      <a:grpSpLocks/>
                    </p:cNvGrpSpPr>
                    <p:nvPr/>
                  </p:nvGrpSpPr>
                  <p:grpSpPr bwMode="auto">
                    <a:xfrm>
                      <a:off x="288" y="192"/>
                      <a:ext cx="1536" cy="4128"/>
                      <a:chOff x="288" y="192"/>
                      <a:chExt cx="1536" cy="4128"/>
                    </a:xfrm>
                  </p:grpSpPr>
                  <p:sp>
                    <p:nvSpPr>
                      <p:cNvPr id="88" name="Rectangle 167">
                        <a:extLst>
                          <a:ext uri="{FF2B5EF4-FFF2-40B4-BE49-F238E27FC236}">
                            <a16:creationId xmlns:a16="http://schemas.microsoft.com/office/drawing/2014/main" id="{6B243252-E9AB-445F-8BBB-5DE2201709FA}"/>
                          </a:ext>
                        </a:extLst>
                      </p:cNvPr>
                      <p:cNvSpPr>
                        <a:spLocks noChangeArrowheads="1"/>
                      </p:cNvSpPr>
                      <p:nvPr/>
                    </p:nvSpPr>
                    <p:spPr bwMode="auto">
                      <a:xfrm>
                        <a:off x="1776" y="288"/>
                        <a:ext cx="48" cy="3936"/>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grpSp>
                    <p:nvGrpSpPr>
                      <p:cNvPr id="89" name="Group 168">
                        <a:extLst>
                          <a:ext uri="{FF2B5EF4-FFF2-40B4-BE49-F238E27FC236}">
                            <a16:creationId xmlns:a16="http://schemas.microsoft.com/office/drawing/2014/main" id="{16905948-9F5A-498F-BE14-1189275CB880}"/>
                          </a:ext>
                        </a:extLst>
                      </p:cNvPr>
                      <p:cNvGrpSpPr>
                        <a:grpSpLocks/>
                      </p:cNvGrpSpPr>
                      <p:nvPr/>
                    </p:nvGrpSpPr>
                    <p:grpSpPr bwMode="auto">
                      <a:xfrm>
                        <a:off x="1152" y="3744"/>
                        <a:ext cx="240" cy="576"/>
                        <a:chOff x="1008" y="3744"/>
                        <a:chExt cx="240" cy="576"/>
                      </a:xfrm>
                    </p:grpSpPr>
                    <p:grpSp>
                      <p:nvGrpSpPr>
                        <p:cNvPr id="150" name="Group 169">
                          <a:extLst>
                            <a:ext uri="{FF2B5EF4-FFF2-40B4-BE49-F238E27FC236}">
                              <a16:creationId xmlns:a16="http://schemas.microsoft.com/office/drawing/2014/main" id="{2C541F13-C5B9-43A1-A74A-B72B52DA428F}"/>
                            </a:ext>
                          </a:extLst>
                        </p:cNvPr>
                        <p:cNvGrpSpPr>
                          <a:grpSpLocks/>
                        </p:cNvGrpSpPr>
                        <p:nvPr/>
                      </p:nvGrpSpPr>
                      <p:grpSpPr bwMode="auto">
                        <a:xfrm>
                          <a:off x="1008" y="3744"/>
                          <a:ext cx="240" cy="576"/>
                          <a:chOff x="1008" y="3744"/>
                          <a:chExt cx="240" cy="576"/>
                        </a:xfrm>
                      </p:grpSpPr>
                      <p:sp>
                        <p:nvSpPr>
                          <p:cNvPr id="152" name="Rectangle 170">
                            <a:extLst>
                              <a:ext uri="{FF2B5EF4-FFF2-40B4-BE49-F238E27FC236}">
                                <a16:creationId xmlns:a16="http://schemas.microsoft.com/office/drawing/2014/main" id="{D6384C4F-D440-466F-B7F1-54B20B1FEBA4}"/>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53" name="Line 171">
                            <a:extLst>
                              <a:ext uri="{FF2B5EF4-FFF2-40B4-BE49-F238E27FC236}">
                                <a16:creationId xmlns:a16="http://schemas.microsoft.com/office/drawing/2014/main" id="{5F8A0742-557D-4D1A-97E8-5D5110D728BB}"/>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51" name="Line 172">
                          <a:extLst>
                            <a:ext uri="{FF2B5EF4-FFF2-40B4-BE49-F238E27FC236}">
                              <a16:creationId xmlns:a16="http://schemas.microsoft.com/office/drawing/2014/main" id="{94C39B91-A24B-4937-A67B-D016E807116D}"/>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0" name="Group 173">
                        <a:extLst>
                          <a:ext uri="{FF2B5EF4-FFF2-40B4-BE49-F238E27FC236}">
                            <a16:creationId xmlns:a16="http://schemas.microsoft.com/office/drawing/2014/main" id="{28EE529F-178B-421E-9125-0D5F72BC6400}"/>
                          </a:ext>
                        </a:extLst>
                      </p:cNvPr>
                      <p:cNvGrpSpPr>
                        <a:grpSpLocks/>
                      </p:cNvGrpSpPr>
                      <p:nvPr/>
                    </p:nvGrpSpPr>
                    <p:grpSpPr bwMode="auto">
                      <a:xfrm>
                        <a:off x="1152" y="3072"/>
                        <a:ext cx="240" cy="576"/>
                        <a:chOff x="1008" y="3744"/>
                        <a:chExt cx="240" cy="576"/>
                      </a:xfrm>
                    </p:grpSpPr>
                    <p:grpSp>
                      <p:nvGrpSpPr>
                        <p:cNvPr id="146" name="Group 174">
                          <a:extLst>
                            <a:ext uri="{FF2B5EF4-FFF2-40B4-BE49-F238E27FC236}">
                              <a16:creationId xmlns:a16="http://schemas.microsoft.com/office/drawing/2014/main" id="{F101C23D-5816-482C-B03E-CEDA88129011}"/>
                            </a:ext>
                          </a:extLst>
                        </p:cNvPr>
                        <p:cNvGrpSpPr>
                          <a:grpSpLocks/>
                        </p:cNvGrpSpPr>
                        <p:nvPr/>
                      </p:nvGrpSpPr>
                      <p:grpSpPr bwMode="auto">
                        <a:xfrm>
                          <a:off x="1008" y="3744"/>
                          <a:ext cx="240" cy="576"/>
                          <a:chOff x="1008" y="3744"/>
                          <a:chExt cx="240" cy="576"/>
                        </a:xfrm>
                      </p:grpSpPr>
                      <p:sp>
                        <p:nvSpPr>
                          <p:cNvPr id="148" name="Rectangle 175">
                            <a:extLst>
                              <a:ext uri="{FF2B5EF4-FFF2-40B4-BE49-F238E27FC236}">
                                <a16:creationId xmlns:a16="http://schemas.microsoft.com/office/drawing/2014/main" id="{2F9F8C25-9D23-4CB4-8ECE-E5DCBD55A027}"/>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49" name="Line 176">
                            <a:extLst>
                              <a:ext uri="{FF2B5EF4-FFF2-40B4-BE49-F238E27FC236}">
                                <a16:creationId xmlns:a16="http://schemas.microsoft.com/office/drawing/2014/main" id="{C34E8AE5-C349-4128-BDC3-A335BD1936D2}"/>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47" name="Line 177">
                          <a:extLst>
                            <a:ext uri="{FF2B5EF4-FFF2-40B4-BE49-F238E27FC236}">
                              <a16:creationId xmlns:a16="http://schemas.microsoft.com/office/drawing/2014/main" id="{44F3A79C-3FEE-44D6-9FFA-2AF1A2915D3C}"/>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91" name="Rectangle 178">
                        <a:extLst>
                          <a:ext uri="{FF2B5EF4-FFF2-40B4-BE49-F238E27FC236}">
                            <a16:creationId xmlns:a16="http://schemas.microsoft.com/office/drawing/2014/main" id="{AA4F2F4D-2CFC-4F24-9933-AA9CD15D6795}"/>
                          </a:ext>
                        </a:extLst>
                      </p:cNvPr>
                      <p:cNvSpPr>
                        <a:spLocks noChangeArrowheads="1"/>
                      </p:cNvSpPr>
                      <p:nvPr/>
                    </p:nvSpPr>
                    <p:spPr bwMode="auto">
                      <a:xfrm rot="-193611">
                        <a:off x="773" y="1680"/>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grpSp>
                    <p:nvGrpSpPr>
                      <p:cNvPr id="92" name="Group 179">
                        <a:extLst>
                          <a:ext uri="{FF2B5EF4-FFF2-40B4-BE49-F238E27FC236}">
                            <a16:creationId xmlns:a16="http://schemas.microsoft.com/office/drawing/2014/main" id="{3EC27D06-11E4-4418-94A1-5088DE0EDFAC}"/>
                          </a:ext>
                        </a:extLst>
                      </p:cNvPr>
                      <p:cNvGrpSpPr>
                        <a:grpSpLocks/>
                      </p:cNvGrpSpPr>
                      <p:nvPr/>
                    </p:nvGrpSpPr>
                    <p:grpSpPr bwMode="auto">
                      <a:xfrm>
                        <a:off x="768" y="288"/>
                        <a:ext cx="240" cy="576"/>
                        <a:chOff x="1008" y="3744"/>
                        <a:chExt cx="240" cy="576"/>
                      </a:xfrm>
                    </p:grpSpPr>
                    <p:grpSp>
                      <p:nvGrpSpPr>
                        <p:cNvPr id="142" name="Group 180">
                          <a:extLst>
                            <a:ext uri="{FF2B5EF4-FFF2-40B4-BE49-F238E27FC236}">
                              <a16:creationId xmlns:a16="http://schemas.microsoft.com/office/drawing/2014/main" id="{5DB81528-26AC-4B29-99D1-3A4A2A0C5616}"/>
                            </a:ext>
                          </a:extLst>
                        </p:cNvPr>
                        <p:cNvGrpSpPr>
                          <a:grpSpLocks/>
                        </p:cNvGrpSpPr>
                        <p:nvPr/>
                      </p:nvGrpSpPr>
                      <p:grpSpPr bwMode="auto">
                        <a:xfrm>
                          <a:off x="1008" y="3744"/>
                          <a:ext cx="240" cy="576"/>
                          <a:chOff x="1008" y="3744"/>
                          <a:chExt cx="240" cy="576"/>
                        </a:xfrm>
                      </p:grpSpPr>
                      <p:sp>
                        <p:nvSpPr>
                          <p:cNvPr id="144" name="Rectangle 181">
                            <a:extLst>
                              <a:ext uri="{FF2B5EF4-FFF2-40B4-BE49-F238E27FC236}">
                                <a16:creationId xmlns:a16="http://schemas.microsoft.com/office/drawing/2014/main" id="{9AF74612-AF19-4788-89B8-232CA9E9E15A}"/>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45" name="Line 182">
                            <a:extLst>
                              <a:ext uri="{FF2B5EF4-FFF2-40B4-BE49-F238E27FC236}">
                                <a16:creationId xmlns:a16="http://schemas.microsoft.com/office/drawing/2014/main" id="{25CF8CEF-3B3D-456D-8A13-2D69BF037049}"/>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43" name="Line 183">
                          <a:extLst>
                            <a:ext uri="{FF2B5EF4-FFF2-40B4-BE49-F238E27FC236}">
                              <a16:creationId xmlns:a16="http://schemas.microsoft.com/office/drawing/2014/main" id="{DDED21AC-31C8-44CD-B16E-18DC42B49336}"/>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3" name="Group 184">
                        <a:extLst>
                          <a:ext uri="{FF2B5EF4-FFF2-40B4-BE49-F238E27FC236}">
                            <a16:creationId xmlns:a16="http://schemas.microsoft.com/office/drawing/2014/main" id="{D44A5E42-351C-49E4-9A1D-B28305179136}"/>
                          </a:ext>
                        </a:extLst>
                      </p:cNvPr>
                      <p:cNvGrpSpPr>
                        <a:grpSpLocks/>
                      </p:cNvGrpSpPr>
                      <p:nvPr/>
                    </p:nvGrpSpPr>
                    <p:grpSpPr bwMode="auto">
                      <a:xfrm>
                        <a:off x="768" y="960"/>
                        <a:ext cx="240" cy="576"/>
                        <a:chOff x="1008" y="3744"/>
                        <a:chExt cx="240" cy="576"/>
                      </a:xfrm>
                    </p:grpSpPr>
                    <p:grpSp>
                      <p:nvGrpSpPr>
                        <p:cNvPr id="138" name="Group 185">
                          <a:extLst>
                            <a:ext uri="{FF2B5EF4-FFF2-40B4-BE49-F238E27FC236}">
                              <a16:creationId xmlns:a16="http://schemas.microsoft.com/office/drawing/2014/main" id="{8572172F-5A64-42D7-9098-A4F0420AAED6}"/>
                            </a:ext>
                          </a:extLst>
                        </p:cNvPr>
                        <p:cNvGrpSpPr>
                          <a:grpSpLocks/>
                        </p:cNvGrpSpPr>
                        <p:nvPr/>
                      </p:nvGrpSpPr>
                      <p:grpSpPr bwMode="auto">
                        <a:xfrm>
                          <a:off x="1008" y="3744"/>
                          <a:ext cx="240" cy="576"/>
                          <a:chOff x="1008" y="3744"/>
                          <a:chExt cx="240" cy="576"/>
                        </a:xfrm>
                      </p:grpSpPr>
                      <p:sp>
                        <p:nvSpPr>
                          <p:cNvPr id="140" name="Rectangle 186">
                            <a:extLst>
                              <a:ext uri="{FF2B5EF4-FFF2-40B4-BE49-F238E27FC236}">
                                <a16:creationId xmlns:a16="http://schemas.microsoft.com/office/drawing/2014/main" id="{1D670F3F-8ADD-4A3B-8191-54209B63BC3C}"/>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41" name="Line 187">
                            <a:extLst>
                              <a:ext uri="{FF2B5EF4-FFF2-40B4-BE49-F238E27FC236}">
                                <a16:creationId xmlns:a16="http://schemas.microsoft.com/office/drawing/2014/main" id="{7CE56FDE-28C0-422D-B693-B014DDEC3E0B}"/>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39" name="Line 188">
                          <a:extLst>
                            <a:ext uri="{FF2B5EF4-FFF2-40B4-BE49-F238E27FC236}">
                              <a16:creationId xmlns:a16="http://schemas.microsoft.com/office/drawing/2014/main" id="{E79BD9B2-E043-43BF-889F-5F4417AC3DEE}"/>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94" name="Line 189">
                        <a:extLst>
                          <a:ext uri="{FF2B5EF4-FFF2-40B4-BE49-F238E27FC236}">
                            <a16:creationId xmlns:a16="http://schemas.microsoft.com/office/drawing/2014/main" id="{319F783B-C3AF-4966-9EF1-B210C1EE31E7}"/>
                          </a:ext>
                        </a:extLst>
                      </p:cNvPr>
                      <p:cNvSpPr>
                        <a:spLocks noChangeShapeType="1"/>
                      </p:cNvSpPr>
                      <p:nvPr/>
                    </p:nvSpPr>
                    <p:spPr bwMode="auto">
                      <a:xfrm>
                        <a:off x="1440" y="3600"/>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95" name="Line 190">
                        <a:extLst>
                          <a:ext uri="{FF2B5EF4-FFF2-40B4-BE49-F238E27FC236}">
                            <a16:creationId xmlns:a16="http://schemas.microsoft.com/office/drawing/2014/main" id="{6A24FBEC-13C8-493D-BA52-4D57EE411049}"/>
                          </a:ext>
                        </a:extLst>
                      </p:cNvPr>
                      <p:cNvSpPr>
                        <a:spLocks noChangeShapeType="1"/>
                      </p:cNvSpPr>
                      <p:nvPr/>
                    </p:nvSpPr>
                    <p:spPr bwMode="auto">
                      <a:xfrm>
                        <a:off x="1440" y="2688"/>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96" name="Line 191">
                        <a:extLst>
                          <a:ext uri="{FF2B5EF4-FFF2-40B4-BE49-F238E27FC236}">
                            <a16:creationId xmlns:a16="http://schemas.microsoft.com/office/drawing/2014/main" id="{53CCA1FF-01D4-4601-9004-92FCCBB3B83A}"/>
                          </a:ext>
                        </a:extLst>
                      </p:cNvPr>
                      <p:cNvSpPr>
                        <a:spLocks noChangeShapeType="1"/>
                      </p:cNvSpPr>
                      <p:nvPr/>
                    </p:nvSpPr>
                    <p:spPr bwMode="auto">
                      <a:xfrm>
                        <a:off x="1440" y="1728"/>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97" name="Line 192">
                        <a:extLst>
                          <a:ext uri="{FF2B5EF4-FFF2-40B4-BE49-F238E27FC236}">
                            <a16:creationId xmlns:a16="http://schemas.microsoft.com/office/drawing/2014/main" id="{AD16C117-FFCE-42D6-905B-F1B69973FB00}"/>
                          </a:ext>
                        </a:extLst>
                      </p:cNvPr>
                      <p:cNvSpPr>
                        <a:spLocks noChangeShapeType="1"/>
                      </p:cNvSpPr>
                      <p:nvPr/>
                    </p:nvSpPr>
                    <p:spPr bwMode="auto">
                      <a:xfrm>
                        <a:off x="1440" y="960"/>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98" name="Line 193">
                        <a:extLst>
                          <a:ext uri="{FF2B5EF4-FFF2-40B4-BE49-F238E27FC236}">
                            <a16:creationId xmlns:a16="http://schemas.microsoft.com/office/drawing/2014/main" id="{60E20A28-5659-4FEF-AA57-EB8D33E024AB}"/>
                          </a:ext>
                        </a:extLst>
                      </p:cNvPr>
                      <p:cNvSpPr>
                        <a:spLocks noChangeShapeType="1"/>
                      </p:cNvSpPr>
                      <p:nvPr/>
                    </p:nvSpPr>
                    <p:spPr bwMode="auto">
                      <a:xfrm>
                        <a:off x="1440" y="192"/>
                        <a:ext cx="0" cy="57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99" name="Group 194">
                        <a:extLst>
                          <a:ext uri="{FF2B5EF4-FFF2-40B4-BE49-F238E27FC236}">
                            <a16:creationId xmlns:a16="http://schemas.microsoft.com/office/drawing/2014/main" id="{1EF28C37-7F23-49D6-9A6C-1CB20F824531}"/>
                          </a:ext>
                        </a:extLst>
                      </p:cNvPr>
                      <p:cNvGrpSpPr>
                        <a:grpSpLocks/>
                      </p:cNvGrpSpPr>
                      <p:nvPr/>
                    </p:nvGrpSpPr>
                    <p:grpSpPr bwMode="auto">
                      <a:xfrm>
                        <a:off x="1296" y="2304"/>
                        <a:ext cx="192" cy="288"/>
                        <a:chOff x="672" y="2592"/>
                        <a:chExt cx="192" cy="288"/>
                      </a:xfrm>
                    </p:grpSpPr>
                    <p:grpSp>
                      <p:nvGrpSpPr>
                        <p:cNvPr id="132" name="Group 195">
                          <a:extLst>
                            <a:ext uri="{FF2B5EF4-FFF2-40B4-BE49-F238E27FC236}">
                              <a16:creationId xmlns:a16="http://schemas.microsoft.com/office/drawing/2014/main" id="{9995442F-8031-48F2-8803-38873E8558A6}"/>
                            </a:ext>
                          </a:extLst>
                        </p:cNvPr>
                        <p:cNvGrpSpPr>
                          <a:grpSpLocks/>
                        </p:cNvGrpSpPr>
                        <p:nvPr/>
                      </p:nvGrpSpPr>
                      <p:grpSpPr bwMode="auto">
                        <a:xfrm>
                          <a:off x="672" y="2695"/>
                          <a:ext cx="192" cy="185"/>
                          <a:chOff x="480" y="2112"/>
                          <a:chExt cx="1008" cy="912"/>
                        </a:xfrm>
                      </p:grpSpPr>
                      <p:sp>
                        <p:nvSpPr>
                          <p:cNvPr id="134" name="Oval 196">
                            <a:extLst>
                              <a:ext uri="{FF2B5EF4-FFF2-40B4-BE49-F238E27FC236}">
                                <a16:creationId xmlns:a16="http://schemas.microsoft.com/office/drawing/2014/main" id="{CEA29194-F1E5-4B84-B827-1D194AE71F53}"/>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35" name="Oval 197">
                            <a:extLst>
                              <a:ext uri="{FF2B5EF4-FFF2-40B4-BE49-F238E27FC236}">
                                <a16:creationId xmlns:a16="http://schemas.microsoft.com/office/drawing/2014/main" id="{1C3D65D2-62A9-459C-A6B0-82A60B1BDBE7}"/>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36" name="Line 198">
                            <a:extLst>
                              <a:ext uri="{FF2B5EF4-FFF2-40B4-BE49-F238E27FC236}">
                                <a16:creationId xmlns:a16="http://schemas.microsoft.com/office/drawing/2014/main" id="{F32856A7-0219-48AC-9E06-C503C8BA6EF5}"/>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37" name="Line 199">
                            <a:extLst>
                              <a:ext uri="{FF2B5EF4-FFF2-40B4-BE49-F238E27FC236}">
                                <a16:creationId xmlns:a16="http://schemas.microsoft.com/office/drawing/2014/main" id="{64F68849-992C-4698-B623-D34010801731}"/>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33" name="Arc 200">
                          <a:extLst>
                            <a:ext uri="{FF2B5EF4-FFF2-40B4-BE49-F238E27FC236}">
                              <a16:creationId xmlns:a16="http://schemas.microsoft.com/office/drawing/2014/main" id="{82062A9B-DCE2-4C6C-8E03-6ED659E4D08B}"/>
                            </a:ext>
                          </a:extLst>
                        </p:cNvPr>
                        <p:cNvSpPr>
                          <a:spLocks/>
                        </p:cNvSpPr>
                        <p:nvPr/>
                      </p:nvSpPr>
                      <p:spPr bwMode="auto">
                        <a:xfrm rot="2686524" flipH="1">
                          <a:off x="674" y="2592"/>
                          <a:ext cx="153" cy="19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00" name="Group 201">
                        <a:extLst>
                          <a:ext uri="{FF2B5EF4-FFF2-40B4-BE49-F238E27FC236}">
                            <a16:creationId xmlns:a16="http://schemas.microsoft.com/office/drawing/2014/main" id="{11C86AC0-0E24-4C80-8462-715E6730F70D}"/>
                          </a:ext>
                        </a:extLst>
                      </p:cNvPr>
                      <p:cNvGrpSpPr>
                        <a:grpSpLocks/>
                      </p:cNvGrpSpPr>
                      <p:nvPr/>
                    </p:nvGrpSpPr>
                    <p:grpSpPr bwMode="auto">
                      <a:xfrm>
                        <a:off x="1536" y="3168"/>
                        <a:ext cx="192" cy="288"/>
                        <a:chOff x="672" y="2592"/>
                        <a:chExt cx="192" cy="288"/>
                      </a:xfrm>
                    </p:grpSpPr>
                    <p:grpSp>
                      <p:nvGrpSpPr>
                        <p:cNvPr id="126" name="Group 202">
                          <a:extLst>
                            <a:ext uri="{FF2B5EF4-FFF2-40B4-BE49-F238E27FC236}">
                              <a16:creationId xmlns:a16="http://schemas.microsoft.com/office/drawing/2014/main" id="{9F06D725-4F7C-436C-BAF5-9970CDF3037F}"/>
                            </a:ext>
                          </a:extLst>
                        </p:cNvPr>
                        <p:cNvGrpSpPr>
                          <a:grpSpLocks/>
                        </p:cNvGrpSpPr>
                        <p:nvPr/>
                      </p:nvGrpSpPr>
                      <p:grpSpPr bwMode="auto">
                        <a:xfrm>
                          <a:off x="672" y="2695"/>
                          <a:ext cx="192" cy="185"/>
                          <a:chOff x="480" y="2112"/>
                          <a:chExt cx="1008" cy="912"/>
                        </a:xfrm>
                      </p:grpSpPr>
                      <p:sp>
                        <p:nvSpPr>
                          <p:cNvPr id="128" name="Oval 203">
                            <a:extLst>
                              <a:ext uri="{FF2B5EF4-FFF2-40B4-BE49-F238E27FC236}">
                                <a16:creationId xmlns:a16="http://schemas.microsoft.com/office/drawing/2014/main" id="{2F8C232F-1C3F-4DBE-8BA4-BDD1BFF1E954}"/>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29" name="Oval 204">
                            <a:extLst>
                              <a:ext uri="{FF2B5EF4-FFF2-40B4-BE49-F238E27FC236}">
                                <a16:creationId xmlns:a16="http://schemas.microsoft.com/office/drawing/2014/main" id="{C31382A5-5E92-45CD-B570-9AA332170C09}"/>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30" name="Line 205">
                            <a:extLst>
                              <a:ext uri="{FF2B5EF4-FFF2-40B4-BE49-F238E27FC236}">
                                <a16:creationId xmlns:a16="http://schemas.microsoft.com/office/drawing/2014/main" id="{24402806-AE65-4331-B0AB-9B3A48038F72}"/>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31" name="Line 206">
                            <a:extLst>
                              <a:ext uri="{FF2B5EF4-FFF2-40B4-BE49-F238E27FC236}">
                                <a16:creationId xmlns:a16="http://schemas.microsoft.com/office/drawing/2014/main" id="{83AEE83E-8A3E-4363-BCF9-0999ED1A437F}"/>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27" name="Arc 207">
                          <a:extLst>
                            <a:ext uri="{FF2B5EF4-FFF2-40B4-BE49-F238E27FC236}">
                              <a16:creationId xmlns:a16="http://schemas.microsoft.com/office/drawing/2014/main" id="{70CB86D4-37BE-427C-8362-0BEF9D34EE91}"/>
                            </a:ext>
                          </a:extLst>
                        </p:cNvPr>
                        <p:cNvSpPr>
                          <a:spLocks/>
                        </p:cNvSpPr>
                        <p:nvPr/>
                      </p:nvSpPr>
                      <p:spPr bwMode="auto">
                        <a:xfrm rot="2686524" flipH="1">
                          <a:off x="674" y="2592"/>
                          <a:ext cx="153" cy="19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01" name="Group 208">
                        <a:extLst>
                          <a:ext uri="{FF2B5EF4-FFF2-40B4-BE49-F238E27FC236}">
                            <a16:creationId xmlns:a16="http://schemas.microsoft.com/office/drawing/2014/main" id="{F9B281F4-E933-4B04-B51F-9236646645FF}"/>
                          </a:ext>
                        </a:extLst>
                      </p:cNvPr>
                      <p:cNvGrpSpPr>
                        <a:grpSpLocks/>
                      </p:cNvGrpSpPr>
                      <p:nvPr/>
                    </p:nvGrpSpPr>
                    <p:grpSpPr bwMode="auto">
                      <a:xfrm>
                        <a:off x="1536" y="3840"/>
                        <a:ext cx="192" cy="288"/>
                        <a:chOff x="672" y="2592"/>
                        <a:chExt cx="192" cy="288"/>
                      </a:xfrm>
                    </p:grpSpPr>
                    <p:grpSp>
                      <p:nvGrpSpPr>
                        <p:cNvPr id="120" name="Group 209">
                          <a:extLst>
                            <a:ext uri="{FF2B5EF4-FFF2-40B4-BE49-F238E27FC236}">
                              <a16:creationId xmlns:a16="http://schemas.microsoft.com/office/drawing/2014/main" id="{C9FF2E3D-A514-4416-8013-998ED602D05C}"/>
                            </a:ext>
                          </a:extLst>
                        </p:cNvPr>
                        <p:cNvGrpSpPr>
                          <a:grpSpLocks/>
                        </p:cNvGrpSpPr>
                        <p:nvPr/>
                      </p:nvGrpSpPr>
                      <p:grpSpPr bwMode="auto">
                        <a:xfrm>
                          <a:off x="672" y="2695"/>
                          <a:ext cx="192" cy="185"/>
                          <a:chOff x="480" y="2112"/>
                          <a:chExt cx="1008" cy="912"/>
                        </a:xfrm>
                      </p:grpSpPr>
                      <p:sp>
                        <p:nvSpPr>
                          <p:cNvPr id="122" name="Oval 210">
                            <a:extLst>
                              <a:ext uri="{FF2B5EF4-FFF2-40B4-BE49-F238E27FC236}">
                                <a16:creationId xmlns:a16="http://schemas.microsoft.com/office/drawing/2014/main" id="{9AD9E575-0729-48B6-A57B-3EABCEC6E297}"/>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23" name="Oval 211">
                            <a:extLst>
                              <a:ext uri="{FF2B5EF4-FFF2-40B4-BE49-F238E27FC236}">
                                <a16:creationId xmlns:a16="http://schemas.microsoft.com/office/drawing/2014/main" id="{5FFBFEDC-25E2-46B0-A291-1485064A82F9}"/>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124" name="Line 212">
                            <a:extLst>
                              <a:ext uri="{FF2B5EF4-FFF2-40B4-BE49-F238E27FC236}">
                                <a16:creationId xmlns:a16="http://schemas.microsoft.com/office/drawing/2014/main" id="{7B835EB2-AC92-4A4D-AD6B-E561E451A831}"/>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25" name="Line 213">
                            <a:extLst>
                              <a:ext uri="{FF2B5EF4-FFF2-40B4-BE49-F238E27FC236}">
                                <a16:creationId xmlns:a16="http://schemas.microsoft.com/office/drawing/2014/main" id="{237C54FC-7F85-47A2-B0D6-99AB785EC4F6}"/>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21" name="Arc 214">
                          <a:extLst>
                            <a:ext uri="{FF2B5EF4-FFF2-40B4-BE49-F238E27FC236}">
                              <a16:creationId xmlns:a16="http://schemas.microsoft.com/office/drawing/2014/main" id="{CBC9DFE8-2897-43C9-899E-C2A74CE4E961}"/>
                            </a:ext>
                          </a:extLst>
                        </p:cNvPr>
                        <p:cNvSpPr>
                          <a:spLocks/>
                        </p:cNvSpPr>
                        <p:nvPr/>
                      </p:nvSpPr>
                      <p:spPr bwMode="auto">
                        <a:xfrm rot="2686524" flipH="1">
                          <a:off x="674" y="2592"/>
                          <a:ext cx="153" cy="19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02" name="Text Box 215">
                        <a:extLst>
                          <a:ext uri="{FF2B5EF4-FFF2-40B4-BE49-F238E27FC236}">
                            <a16:creationId xmlns:a16="http://schemas.microsoft.com/office/drawing/2014/main" id="{56AFC9BB-C00C-46E0-B44A-431FC1296C8D}"/>
                          </a:ext>
                        </a:extLst>
                      </p:cNvPr>
                      <p:cNvSpPr txBox="1">
                        <a:spLocks noChangeArrowheads="1"/>
                      </p:cNvSpPr>
                      <p:nvPr/>
                    </p:nvSpPr>
                    <p:spPr bwMode="auto">
                      <a:xfrm>
                        <a:off x="1190" y="4007"/>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1</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03" name="Text Box 216">
                        <a:extLst>
                          <a:ext uri="{FF2B5EF4-FFF2-40B4-BE49-F238E27FC236}">
                            <a16:creationId xmlns:a16="http://schemas.microsoft.com/office/drawing/2014/main" id="{756E0DBF-D2BE-4E15-8FCC-7665EB2D5A61}"/>
                          </a:ext>
                        </a:extLst>
                      </p:cNvPr>
                      <p:cNvSpPr txBox="1">
                        <a:spLocks noChangeArrowheads="1"/>
                      </p:cNvSpPr>
                      <p:nvPr/>
                    </p:nvSpPr>
                    <p:spPr bwMode="auto">
                      <a:xfrm>
                        <a:off x="1190" y="3335"/>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2</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04" name="Rectangle 217">
                        <a:extLst>
                          <a:ext uri="{FF2B5EF4-FFF2-40B4-BE49-F238E27FC236}">
                            <a16:creationId xmlns:a16="http://schemas.microsoft.com/office/drawing/2014/main" id="{C02AAC10-BB4D-4B53-93E0-C0CD06960168}"/>
                          </a:ext>
                        </a:extLst>
                      </p:cNvPr>
                      <p:cNvSpPr>
                        <a:spLocks noChangeArrowheads="1"/>
                      </p:cNvSpPr>
                      <p:nvPr/>
                    </p:nvSpPr>
                    <p:spPr bwMode="auto">
                      <a:xfrm rot="-743980">
                        <a:off x="1008" y="2352"/>
                        <a:ext cx="240" cy="576"/>
                      </a:xfrm>
                      <a:prstGeom prst="rect">
                        <a:avLst/>
                      </a:prstGeom>
                      <a:solidFill>
                        <a:srgbClr val="FFFFFF"/>
                      </a:solidFill>
                      <a:ln w="28575">
                        <a:solidFill>
                          <a:srgbClr val="000000"/>
                        </a:solidFill>
                        <a:miter lim="800000"/>
                        <a:headEnd/>
                        <a:tailEnd/>
                      </a:ln>
                    </p:spPr>
                    <p:txBody>
                      <a:bodyPr lIns="57555" tIns="28778" rIns="57555" bIns="28778"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3</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05" name="Text Box 218">
                        <a:extLst>
                          <a:ext uri="{FF2B5EF4-FFF2-40B4-BE49-F238E27FC236}">
                            <a16:creationId xmlns:a16="http://schemas.microsoft.com/office/drawing/2014/main" id="{2FAE4736-D49A-4290-A7E6-0D3180E19FFF}"/>
                          </a:ext>
                        </a:extLst>
                      </p:cNvPr>
                      <p:cNvSpPr txBox="1">
                        <a:spLocks noChangeArrowheads="1"/>
                      </p:cNvSpPr>
                      <p:nvPr/>
                    </p:nvSpPr>
                    <p:spPr bwMode="auto">
                      <a:xfrm>
                        <a:off x="806" y="1223"/>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5</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06" name="Text Box 219">
                        <a:extLst>
                          <a:ext uri="{FF2B5EF4-FFF2-40B4-BE49-F238E27FC236}">
                            <a16:creationId xmlns:a16="http://schemas.microsoft.com/office/drawing/2014/main" id="{7471079A-105A-41AE-8937-39011618B6B9}"/>
                          </a:ext>
                        </a:extLst>
                      </p:cNvPr>
                      <p:cNvSpPr txBox="1">
                        <a:spLocks noChangeArrowheads="1"/>
                      </p:cNvSpPr>
                      <p:nvPr/>
                    </p:nvSpPr>
                    <p:spPr bwMode="auto">
                      <a:xfrm>
                        <a:off x="816" y="1929"/>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4</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07" name="Text Box 220">
                        <a:extLst>
                          <a:ext uri="{FF2B5EF4-FFF2-40B4-BE49-F238E27FC236}">
                            <a16:creationId xmlns:a16="http://schemas.microsoft.com/office/drawing/2014/main" id="{7DDCF1E7-C598-40BD-BEDA-8F5FA2C03C0A}"/>
                          </a:ext>
                        </a:extLst>
                      </p:cNvPr>
                      <p:cNvSpPr txBox="1">
                        <a:spLocks noChangeArrowheads="1"/>
                      </p:cNvSpPr>
                      <p:nvPr/>
                    </p:nvSpPr>
                    <p:spPr bwMode="auto">
                      <a:xfrm>
                        <a:off x="806" y="585"/>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6</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08" name="Text Box 221">
                        <a:extLst>
                          <a:ext uri="{FF2B5EF4-FFF2-40B4-BE49-F238E27FC236}">
                            <a16:creationId xmlns:a16="http://schemas.microsoft.com/office/drawing/2014/main" id="{9D936F4F-9AAE-41CA-AB96-FB2D56DEB008}"/>
                          </a:ext>
                        </a:extLst>
                      </p:cNvPr>
                      <p:cNvSpPr txBox="1">
                        <a:spLocks noChangeArrowheads="1"/>
                      </p:cNvSpPr>
                      <p:nvPr/>
                    </p:nvSpPr>
                    <p:spPr bwMode="auto">
                      <a:xfrm>
                        <a:off x="288" y="3865"/>
                        <a:ext cx="27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5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M</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09" name="Text Box 222">
                        <a:extLst>
                          <a:ext uri="{FF2B5EF4-FFF2-40B4-BE49-F238E27FC236}">
                            <a16:creationId xmlns:a16="http://schemas.microsoft.com/office/drawing/2014/main" id="{FEB18A2E-FA18-432C-B965-A5E23F1B51CA}"/>
                          </a:ext>
                        </a:extLst>
                      </p:cNvPr>
                      <p:cNvSpPr txBox="1">
                        <a:spLocks noChangeArrowheads="1"/>
                      </p:cNvSpPr>
                      <p:nvPr/>
                    </p:nvSpPr>
                    <p:spPr bwMode="auto">
                      <a:xfrm>
                        <a:off x="288" y="3266"/>
                        <a:ext cx="24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5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S</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10" name="Text Box 223">
                        <a:extLst>
                          <a:ext uri="{FF2B5EF4-FFF2-40B4-BE49-F238E27FC236}">
                            <a16:creationId xmlns:a16="http://schemas.microsoft.com/office/drawing/2014/main" id="{4D1177E5-EAE7-40C0-806C-0985AB52FC5B}"/>
                          </a:ext>
                        </a:extLst>
                      </p:cNvPr>
                      <p:cNvSpPr txBox="1">
                        <a:spLocks noChangeArrowheads="1"/>
                      </p:cNvSpPr>
                      <p:nvPr/>
                    </p:nvSpPr>
                    <p:spPr bwMode="auto">
                      <a:xfrm>
                        <a:off x="288" y="2546"/>
                        <a:ext cx="27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5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M</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11" name="Text Box 224">
                        <a:extLst>
                          <a:ext uri="{FF2B5EF4-FFF2-40B4-BE49-F238E27FC236}">
                            <a16:creationId xmlns:a16="http://schemas.microsoft.com/office/drawing/2014/main" id="{DA053159-4553-45A3-9379-07FE7934E44C}"/>
                          </a:ext>
                        </a:extLst>
                      </p:cNvPr>
                      <p:cNvSpPr txBox="1">
                        <a:spLocks noChangeArrowheads="1"/>
                      </p:cNvSpPr>
                      <p:nvPr/>
                    </p:nvSpPr>
                    <p:spPr bwMode="auto">
                      <a:xfrm>
                        <a:off x="288" y="1826"/>
                        <a:ext cx="24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5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P</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12" name="Text Box 225">
                        <a:extLst>
                          <a:ext uri="{FF2B5EF4-FFF2-40B4-BE49-F238E27FC236}">
                            <a16:creationId xmlns:a16="http://schemas.microsoft.com/office/drawing/2014/main" id="{BA91F2A8-2043-4835-9038-BF533B1A1BFE}"/>
                          </a:ext>
                        </a:extLst>
                      </p:cNvPr>
                      <p:cNvSpPr txBox="1">
                        <a:spLocks noChangeArrowheads="1"/>
                      </p:cNvSpPr>
                      <p:nvPr/>
                    </p:nvSpPr>
                    <p:spPr bwMode="auto">
                      <a:xfrm>
                        <a:off x="288" y="1067"/>
                        <a:ext cx="24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5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S</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13" name="Text Box 226">
                        <a:extLst>
                          <a:ext uri="{FF2B5EF4-FFF2-40B4-BE49-F238E27FC236}">
                            <a16:creationId xmlns:a16="http://schemas.microsoft.com/office/drawing/2014/main" id="{3B5373E2-198B-4066-85E1-4CA581C2C90A}"/>
                          </a:ext>
                        </a:extLst>
                      </p:cNvPr>
                      <p:cNvSpPr txBox="1">
                        <a:spLocks noChangeArrowheads="1"/>
                      </p:cNvSpPr>
                      <p:nvPr/>
                    </p:nvSpPr>
                    <p:spPr bwMode="auto">
                      <a:xfrm>
                        <a:off x="288" y="434"/>
                        <a:ext cx="22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555" tIns="28778" rIns="57555" bIns="28778"/>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500" b="0"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L</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14" name="Line 227">
                        <a:extLst>
                          <a:ext uri="{FF2B5EF4-FFF2-40B4-BE49-F238E27FC236}">
                            <a16:creationId xmlns:a16="http://schemas.microsoft.com/office/drawing/2014/main" id="{86665A6C-7892-43D3-8F5D-B6990AC4F21D}"/>
                          </a:ext>
                        </a:extLst>
                      </p:cNvPr>
                      <p:cNvSpPr>
                        <a:spLocks noChangeShapeType="1"/>
                      </p:cNvSpPr>
                      <p:nvPr/>
                    </p:nvSpPr>
                    <p:spPr bwMode="auto">
                      <a:xfrm>
                        <a:off x="528" y="4032"/>
                        <a:ext cx="480"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15" name="Line 228">
                        <a:extLst>
                          <a:ext uri="{FF2B5EF4-FFF2-40B4-BE49-F238E27FC236}">
                            <a16:creationId xmlns:a16="http://schemas.microsoft.com/office/drawing/2014/main" id="{EB7DC958-E1E4-4D81-B363-DECD15C195BA}"/>
                          </a:ext>
                        </a:extLst>
                      </p:cNvPr>
                      <p:cNvSpPr>
                        <a:spLocks noChangeShapeType="1"/>
                      </p:cNvSpPr>
                      <p:nvPr/>
                    </p:nvSpPr>
                    <p:spPr bwMode="auto">
                      <a:xfrm>
                        <a:off x="528" y="3408"/>
                        <a:ext cx="480"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16" name="Line 229">
                        <a:extLst>
                          <a:ext uri="{FF2B5EF4-FFF2-40B4-BE49-F238E27FC236}">
                            <a16:creationId xmlns:a16="http://schemas.microsoft.com/office/drawing/2014/main" id="{205C913E-4E80-4246-B2B0-FD461F3BE8BB}"/>
                          </a:ext>
                        </a:extLst>
                      </p:cNvPr>
                      <p:cNvSpPr>
                        <a:spLocks noChangeShapeType="1"/>
                      </p:cNvSpPr>
                      <p:nvPr/>
                    </p:nvSpPr>
                    <p:spPr bwMode="auto">
                      <a:xfrm>
                        <a:off x="528" y="2736"/>
                        <a:ext cx="43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17" name="Line 230">
                        <a:extLst>
                          <a:ext uri="{FF2B5EF4-FFF2-40B4-BE49-F238E27FC236}">
                            <a16:creationId xmlns:a16="http://schemas.microsoft.com/office/drawing/2014/main" id="{D3EBC072-72C6-41B2-BE5A-691F01CE6661}"/>
                          </a:ext>
                        </a:extLst>
                      </p:cNvPr>
                      <p:cNvSpPr>
                        <a:spLocks noChangeShapeType="1"/>
                      </p:cNvSpPr>
                      <p:nvPr/>
                    </p:nvSpPr>
                    <p:spPr bwMode="auto">
                      <a:xfrm>
                        <a:off x="528" y="1968"/>
                        <a:ext cx="19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18" name="Line 231">
                        <a:extLst>
                          <a:ext uri="{FF2B5EF4-FFF2-40B4-BE49-F238E27FC236}">
                            <a16:creationId xmlns:a16="http://schemas.microsoft.com/office/drawing/2014/main" id="{B4C2C9F7-C3FA-4C30-A153-5B4C18E7CBB8}"/>
                          </a:ext>
                        </a:extLst>
                      </p:cNvPr>
                      <p:cNvSpPr>
                        <a:spLocks noChangeShapeType="1"/>
                      </p:cNvSpPr>
                      <p:nvPr/>
                    </p:nvSpPr>
                    <p:spPr bwMode="auto">
                      <a:xfrm>
                        <a:off x="528" y="576"/>
                        <a:ext cx="19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19" name="Line 232">
                        <a:extLst>
                          <a:ext uri="{FF2B5EF4-FFF2-40B4-BE49-F238E27FC236}">
                            <a16:creationId xmlns:a16="http://schemas.microsoft.com/office/drawing/2014/main" id="{836A4E9C-BA4C-4C8F-89D8-EBD4FB167CEC}"/>
                          </a:ext>
                        </a:extLst>
                      </p:cNvPr>
                      <p:cNvSpPr>
                        <a:spLocks noChangeShapeType="1"/>
                      </p:cNvSpPr>
                      <p:nvPr/>
                    </p:nvSpPr>
                    <p:spPr bwMode="auto">
                      <a:xfrm>
                        <a:off x="528" y="1248"/>
                        <a:ext cx="192"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86" name="Line 233">
                      <a:extLst>
                        <a:ext uri="{FF2B5EF4-FFF2-40B4-BE49-F238E27FC236}">
                          <a16:creationId xmlns:a16="http://schemas.microsoft.com/office/drawing/2014/main" id="{554F2CB0-53E3-496E-92D9-A30CD5347C65}"/>
                        </a:ext>
                      </a:extLst>
                    </p:cNvPr>
                    <p:cNvSpPr>
                      <a:spLocks noChangeShapeType="1"/>
                    </p:cNvSpPr>
                    <p:nvPr/>
                  </p:nvSpPr>
                  <p:spPr bwMode="auto">
                    <a:xfrm rot="-2268919">
                      <a:off x="1152" y="2388"/>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87" name="Line 234">
                      <a:extLst>
                        <a:ext uri="{FF2B5EF4-FFF2-40B4-BE49-F238E27FC236}">
                          <a16:creationId xmlns:a16="http://schemas.microsoft.com/office/drawing/2014/main" id="{CFE6822E-7C6C-4AF6-825C-C97B992E2251}"/>
                        </a:ext>
                      </a:extLst>
                    </p:cNvPr>
                    <p:cNvSpPr>
                      <a:spLocks noChangeShapeType="1"/>
                    </p:cNvSpPr>
                    <p:nvPr/>
                  </p:nvSpPr>
                  <p:spPr bwMode="auto">
                    <a:xfrm rot="-2268919">
                      <a:off x="998" y="2400"/>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grpSp>
        </p:grpSp>
        <p:grpSp>
          <p:nvGrpSpPr>
            <p:cNvPr id="8" name="Group 235">
              <a:extLst>
                <a:ext uri="{FF2B5EF4-FFF2-40B4-BE49-F238E27FC236}">
                  <a16:creationId xmlns:a16="http://schemas.microsoft.com/office/drawing/2014/main" id="{F00E36F3-E135-44B4-854F-CB8B843A3585}"/>
                </a:ext>
              </a:extLst>
            </p:cNvPr>
            <p:cNvGrpSpPr>
              <a:grpSpLocks/>
            </p:cNvGrpSpPr>
            <p:nvPr/>
          </p:nvGrpSpPr>
          <p:grpSpPr bwMode="auto">
            <a:xfrm>
              <a:off x="4272" y="300"/>
              <a:ext cx="1488" cy="2544"/>
              <a:chOff x="4224" y="300"/>
              <a:chExt cx="1488" cy="2544"/>
            </a:xfrm>
          </p:grpSpPr>
          <p:sp>
            <p:nvSpPr>
              <p:cNvPr id="10" name="Rectangle 236">
                <a:extLst>
                  <a:ext uri="{FF2B5EF4-FFF2-40B4-BE49-F238E27FC236}">
                    <a16:creationId xmlns:a16="http://schemas.microsoft.com/office/drawing/2014/main" id="{86DACE9C-668A-467D-8B8E-781E4436CBB6}"/>
                  </a:ext>
                </a:extLst>
              </p:cNvPr>
              <p:cNvSpPr>
                <a:spLocks noChangeArrowheads="1"/>
              </p:cNvSpPr>
              <p:nvPr/>
            </p:nvSpPr>
            <p:spPr bwMode="auto">
              <a:xfrm>
                <a:off x="5442" y="300"/>
                <a:ext cx="30" cy="2425"/>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grpSp>
            <p:nvGrpSpPr>
              <p:cNvPr id="11" name="Group 237">
                <a:extLst>
                  <a:ext uri="{FF2B5EF4-FFF2-40B4-BE49-F238E27FC236}">
                    <a16:creationId xmlns:a16="http://schemas.microsoft.com/office/drawing/2014/main" id="{57E553F7-3187-4E1D-97C8-213400375E03}"/>
                  </a:ext>
                </a:extLst>
              </p:cNvPr>
              <p:cNvGrpSpPr>
                <a:grpSpLocks/>
              </p:cNvGrpSpPr>
              <p:nvPr/>
            </p:nvGrpSpPr>
            <p:grpSpPr bwMode="auto">
              <a:xfrm>
                <a:off x="4940" y="2489"/>
                <a:ext cx="148" cy="355"/>
                <a:chOff x="1008" y="3744"/>
                <a:chExt cx="240" cy="576"/>
              </a:xfrm>
            </p:grpSpPr>
            <p:grpSp>
              <p:nvGrpSpPr>
                <p:cNvPr id="74" name="Group 238">
                  <a:extLst>
                    <a:ext uri="{FF2B5EF4-FFF2-40B4-BE49-F238E27FC236}">
                      <a16:creationId xmlns:a16="http://schemas.microsoft.com/office/drawing/2014/main" id="{4C38D0F3-C094-4D87-987A-994D90F1EB7C}"/>
                    </a:ext>
                  </a:extLst>
                </p:cNvPr>
                <p:cNvGrpSpPr>
                  <a:grpSpLocks/>
                </p:cNvGrpSpPr>
                <p:nvPr/>
              </p:nvGrpSpPr>
              <p:grpSpPr bwMode="auto">
                <a:xfrm>
                  <a:off x="1008" y="3744"/>
                  <a:ext cx="240" cy="576"/>
                  <a:chOff x="1008" y="3744"/>
                  <a:chExt cx="240" cy="576"/>
                </a:xfrm>
              </p:grpSpPr>
              <p:sp>
                <p:nvSpPr>
                  <p:cNvPr id="76" name="Rectangle 239">
                    <a:extLst>
                      <a:ext uri="{FF2B5EF4-FFF2-40B4-BE49-F238E27FC236}">
                        <a16:creationId xmlns:a16="http://schemas.microsoft.com/office/drawing/2014/main" id="{6380EF65-93CC-49E6-807F-C22239FD48CA}"/>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7" name="Line 240">
                    <a:extLst>
                      <a:ext uri="{FF2B5EF4-FFF2-40B4-BE49-F238E27FC236}">
                        <a16:creationId xmlns:a16="http://schemas.microsoft.com/office/drawing/2014/main" id="{19C605A3-BA00-4425-8C50-3D8FD29908D2}"/>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75" name="Line 241">
                  <a:extLst>
                    <a:ext uri="{FF2B5EF4-FFF2-40B4-BE49-F238E27FC236}">
                      <a16:creationId xmlns:a16="http://schemas.microsoft.com/office/drawing/2014/main" id="{50B55BF5-D9D8-4880-8622-8AA3BEE3B987}"/>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2" name="Group 242">
                <a:extLst>
                  <a:ext uri="{FF2B5EF4-FFF2-40B4-BE49-F238E27FC236}">
                    <a16:creationId xmlns:a16="http://schemas.microsoft.com/office/drawing/2014/main" id="{20FD170A-56A2-4869-A27D-235563E63C53}"/>
                  </a:ext>
                </a:extLst>
              </p:cNvPr>
              <p:cNvGrpSpPr>
                <a:grpSpLocks/>
              </p:cNvGrpSpPr>
              <p:nvPr/>
            </p:nvGrpSpPr>
            <p:grpSpPr bwMode="auto">
              <a:xfrm>
                <a:off x="4940" y="2074"/>
                <a:ext cx="148" cy="355"/>
                <a:chOff x="1008" y="3744"/>
                <a:chExt cx="240" cy="576"/>
              </a:xfrm>
            </p:grpSpPr>
            <p:grpSp>
              <p:nvGrpSpPr>
                <p:cNvPr id="70" name="Group 243">
                  <a:extLst>
                    <a:ext uri="{FF2B5EF4-FFF2-40B4-BE49-F238E27FC236}">
                      <a16:creationId xmlns:a16="http://schemas.microsoft.com/office/drawing/2014/main" id="{4374F150-0BA0-4810-AE02-C58D66BF2B3C}"/>
                    </a:ext>
                  </a:extLst>
                </p:cNvPr>
                <p:cNvGrpSpPr>
                  <a:grpSpLocks/>
                </p:cNvGrpSpPr>
                <p:nvPr/>
              </p:nvGrpSpPr>
              <p:grpSpPr bwMode="auto">
                <a:xfrm>
                  <a:off x="1008" y="3744"/>
                  <a:ext cx="240" cy="576"/>
                  <a:chOff x="1008" y="3744"/>
                  <a:chExt cx="240" cy="576"/>
                </a:xfrm>
              </p:grpSpPr>
              <p:sp>
                <p:nvSpPr>
                  <p:cNvPr id="72" name="Rectangle 244">
                    <a:extLst>
                      <a:ext uri="{FF2B5EF4-FFF2-40B4-BE49-F238E27FC236}">
                        <a16:creationId xmlns:a16="http://schemas.microsoft.com/office/drawing/2014/main" id="{43F75FD0-FF6E-42EB-9E1F-56A08BD6E626}"/>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3" name="Line 245">
                    <a:extLst>
                      <a:ext uri="{FF2B5EF4-FFF2-40B4-BE49-F238E27FC236}">
                        <a16:creationId xmlns:a16="http://schemas.microsoft.com/office/drawing/2014/main" id="{951D0F9D-1996-437C-9372-8324D394C0C7}"/>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71" name="Line 246">
                  <a:extLst>
                    <a:ext uri="{FF2B5EF4-FFF2-40B4-BE49-F238E27FC236}">
                      <a16:creationId xmlns:a16="http://schemas.microsoft.com/office/drawing/2014/main" id="{E5CCBEA5-63A4-43FA-A3E1-0121B0D66C76}"/>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3" name="Line 247">
                <a:extLst>
                  <a:ext uri="{FF2B5EF4-FFF2-40B4-BE49-F238E27FC236}">
                    <a16:creationId xmlns:a16="http://schemas.microsoft.com/office/drawing/2014/main" id="{B202E9A0-8DC2-4D5E-9AFB-300212BE0D50}"/>
                  </a:ext>
                </a:extLst>
              </p:cNvPr>
              <p:cNvSpPr>
                <a:spLocks noChangeShapeType="1"/>
              </p:cNvSpPr>
              <p:nvPr/>
            </p:nvSpPr>
            <p:spPr bwMode="auto">
              <a:xfrm>
                <a:off x="5136" y="1853"/>
                <a:ext cx="0" cy="355"/>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4" name="Line 248">
                <a:extLst>
                  <a:ext uri="{FF2B5EF4-FFF2-40B4-BE49-F238E27FC236}">
                    <a16:creationId xmlns:a16="http://schemas.microsoft.com/office/drawing/2014/main" id="{37C91EC3-87F2-472A-AF98-4F2085C5DF35}"/>
                  </a:ext>
                </a:extLst>
              </p:cNvPr>
              <p:cNvSpPr>
                <a:spLocks noChangeShapeType="1"/>
              </p:cNvSpPr>
              <p:nvPr/>
            </p:nvSpPr>
            <p:spPr bwMode="auto">
              <a:xfrm>
                <a:off x="5136" y="1247"/>
                <a:ext cx="0" cy="355"/>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5" name="Line 249">
                <a:extLst>
                  <a:ext uri="{FF2B5EF4-FFF2-40B4-BE49-F238E27FC236}">
                    <a16:creationId xmlns:a16="http://schemas.microsoft.com/office/drawing/2014/main" id="{1813AFB5-A118-48F1-A293-056C9E91885E}"/>
                  </a:ext>
                </a:extLst>
              </p:cNvPr>
              <p:cNvSpPr>
                <a:spLocks noChangeShapeType="1"/>
              </p:cNvSpPr>
              <p:nvPr/>
            </p:nvSpPr>
            <p:spPr bwMode="auto">
              <a:xfrm>
                <a:off x="5136" y="773"/>
                <a:ext cx="0" cy="355"/>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6" name="Line 250">
                <a:extLst>
                  <a:ext uri="{FF2B5EF4-FFF2-40B4-BE49-F238E27FC236}">
                    <a16:creationId xmlns:a16="http://schemas.microsoft.com/office/drawing/2014/main" id="{E48399E1-198C-474B-A68B-0940DB2997DB}"/>
                  </a:ext>
                </a:extLst>
              </p:cNvPr>
              <p:cNvSpPr>
                <a:spLocks noChangeShapeType="1"/>
              </p:cNvSpPr>
              <p:nvPr/>
            </p:nvSpPr>
            <p:spPr bwMode="auto">
              <a:xfrm>
                <a:off x="5136" y="300"/>
                <a:ext cx="0" cy="355"/>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17" name="Text Box 251">
                <a:extLst>
                  <a:ext uri="{FF2B5EF4-FFF2-40B4-BE49-F238E27FC236}">
                    <a16:creationId xmlns:a16="http://schemas.microsoft.com/office/drawing/2014/main" id="{0AB49B58-3966-4D34-95FB-96FCC384437A}"/>
                  </a:ext>
                </a:extLst>
              </p:cNvPr>
              <p:cNvSpPr txBox="1">
                <a:spLocks noChangeArrowheads="1"/>
              </p:cNvSpPr>
              <p:nvPr/>
            </p:nvSpPr>
            <p:spPr bwMode="auto">
              <a:xfrm>
                <a:off x="4967" y="2688"/>
                <a:ext cx="121" cy="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6362" tIns="28181" rIns="56362" bIns="28181"/>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1</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18" name="Text Box 252">
                <a:extLst>
                  <a:ext uri="{FF2B5EF4-FFF2-40B4-BE49-F238E27FC236}">
                    <a16:creationId xmlns:a16="http://schemas.microsoft.com/office/drawing/2014/main" id="{2382BF2D-A77F-485C-9CF4-93C27DE5D615}"/>
                  </a:ext>
                </a:extLst>
              </p:cNvPr>
              <p:cNvSpPr txBox="1">
                <a:spLocks noChangeArrowheads="1"/>
              </p:cNvSpPr>
              <p:nvPr/>
            </p:nvSpPr>
            <p:spPr bwMode="auto">
              <a:xfrm>
                <a:off x="4967" y="2237"/>
                <a:ext cx="121" cy="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6362" tIns="28181" rIns="56362" bIns="28181"/>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2</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grpSp>
            <p:nvGrpSpPr>
              <p:cNvPr id="19" name="Group 253">
                <a:extLst>
                  <a:ext uri="{FF2B5EF4-FFF2-40B4-BE49-F238E27FC236}">
                    <a16:creationId xmlns:a16="http://schemas.microsoft.com/office/drawing/2014/main" id="{E140B6C3-4CDA-4AFC-8D90-BBEE4591FA9B}"/>
                  </a:ext>
                </a:extLst>
              </p:cNvPr>
              <p:cNvGrpSpPr>
                <a:grpSpLocks/>
              </p:cNvGrpSpPr>
              <p:nvPr/>
            </p:nvGrpSpPr>
            <p:grpSpPr bwMode="auto">
              <a:xfrm>
                <a:off x="5228" y="773"/>
                <a:ext cx="148" cy="355"/>
                <a:chOff x="2544" y="816"/>
                <a:chExt cx="240" cy="576"/>
              </a:xfrm>
            </p:grpSpPr>
            <p:grpSp>
              <p:nvGrpSpPr>
                <p:cNvPr id="64" name="Group 254">
                  <a:extLst>
                    <a:ext uri="{FF2B5EF4-FFF2-40B4-BE49-F238E27FC236}">
                      <a16:creationId xmlns:a16="http://schemas.microsoft.com/office/drawing/2014/main" id="{D7391DC3-A076-4769-989C-9F6D26C957DD}"/>
                    </a:ext>
                  </a:extLst>
                </p:cNvPr>
                <p:cNvGrpSpPr>
                  <a:grpSpLocks/>
                </p:cNvGrpSpPr>
                <p:nvPr/>
              </p:nvGrpSpPr>
              <p:grpSpPr bwMode="auto">
                <a:xfrm>
                  <a:off x="2544" y="816"/>
                  <a:ext cx="240" cy="576"/>
                  <a:chOff x="1008" y="3744"/>
                  <a:chExt cx="240" cy="576"/>
                </a:xfrm>
              </p:grpSpPr>
              <p:grpSp>
                <p:nvGrpSpPr>
                  <p:cNvPr id="66" name="Group 255">
                    <a:extLst>
                      <a:ext uri="{FF2B5EF4-FFF2-40B4-BE49-F238E27FC236}">
                        <a16:creationId xmlns:a16="http://schemas.microsoft.com/office/drawing/2014/main" id="{079C05A5-37F4-4CB2-91AE-71C65AF84119}"/>
                      </a:ext>
                    </a:extLst>
                  </p:cNvPr>
                  <p:cNvGrpSpPr>
                    <a:grpSpLocks/>
                  </p:cNvGrpSpPr>
                  <p:nvPr/>
                </p:nvGrpSpPr>
                <p:grpSpPr bwMode="auto">
                  <a:xfrm>
                    <a:off x="1008" y="3744"/>
                    <a:ext cx="240" cy="576"/>
                    <a:chOff x="1008" y="3744"/>
                    <a:chExt cx="240" cy="576"/>
                  </a:xfrm>
                </p:grpSpPr>
                <p:sp>
                  <p:nvSpPr>
                    <p:cNvPr id="68" name="Rectangle 256">
                      <a:extLst>
                        <a:ext uri="{FF2B5EF4-FFF2-40B4-BE49-F238E27FC236}">
                          <a16:creationId xmlns:a16="http://schemas.microsoft.com/office/drawing/2014/main" id="{04AA91E1-0260-4DE7-9181-A95DAD51E106}"/>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9" name="Line 257">
                      <a:extLst>
                        <a:ext uri="{FF2B5EF4-FFF2-40B4-BE49-F238E27FC236}">
                          <a16:creationId xmlns:a16="http://schemas.microsoft.com/office/drawing/2014/main" id="{757D87F4-9362-4DDD-A5C3-EB2ABF25B534}"/>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67" name="Line 258">
                    <a:extLst>
                      <a:ext uri="{FF2B5EF4-FFF2-40B4-BE49-F238E27FC236}">
                        <a16:creationId xmlns:a16="http://schemas.microsoft.com/office/drawing/2014/main" id="{70765D30-6E8F-4471-B499-6579ED52067F}"/>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65" name="Text Box 259">
                  <a:extLst>
                    <a:ext uri="{FF2B5EF4-FFF2-40B4-BE49-F238E27FC236}">
                      <a16:creationId xmlns:a16="http://schemas.microsoft.com/office/drawing/2014/main" id="{AF04D177-6DDC-40D5-BA48-A3B8A9A4BE9E}"/>
                    </a:ext>
                  </a:extLst>
                </p:cNvPr>
                <p:cNvSpPr txBox="1">
                  <a:spLocks noChangeArrowheads="1"/>
                </p:cNvSpPr>
                <p:nvPr/>
              </p:nvSpPr>
              <p:spPr bwMode="auto">
                <a:xfrm>
                  <a:off x="2582" y="1079"/>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6362" tIns="28181" rIns="56362" bIns="28181"/>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5</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grpSp>
          <p:grpSp>
            <p:nvGrpSpPr>
              <p:cNvPr id="20" name="Group 260">
                <a:extLst>
                  <a:ext uri="{FF2B5EF4-FFF2-40B4-BE49-F238E27FC236}">
                    <a16:creationId xmlns:a16="http://schemas.microsoft.com/office/drawing/2014/main" id="{738B7B3B-A33E-4226-A946-6C3BEEF716EC}"/>
                  </a:ext>
                </a:extLst>
              </p:cNvPr>
              <p:cNvGrpSpPr>
                <a:grpSpLocks/>
              </p:cNvGrpSpPr>
              <p:nvPr/>
            </p:nvGrpSpPr>
            <p:grpSpPr bwMode="auto">
              <a:xfrm rot="215064">
                <a:off x="5228" y="1187"/>
                <a:ext cx="148" cy="355"/>
                <a:chOff x="2544" y="1536"/>
                <a:chExt cx="240" cy="576"/>
              </a:xfrm>
            </p:grpSpPr>
            <p:sp>
              <p:nvSpPr>
                <p:cNvPr id="60" name="Line 261">
                  <a:extLst>
                    <a:ext uri="{FF2B5EF4-FFF2-40B4-BE49-F238E27FC236}">
                      <a16:creationId xmlns:a16="http://schemas.microsoft.com/office/drawing/2014/main" id="{7275DE81-CA1D-4A75-B75D-10F102D8DC96}"/>
                    </a:ext>
                  </a:extLst>
                </p:cNvPr>
                <p:cNvSpPr>
                  <a:spLocks noChangeShapeType="1"/>
                </p:cNvSpPr>
                <p:nvPr/>
              </p:nvSpPr>
              <p:spPr bwMode="auto">
                <a:xfrm>
                  <a:off x="2731" y="1584"/>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61" name="Line 262">
                  <a:extLst>
                    <a:ext uri="{FF2B5EF4-FFF2-40B4-BE49-F238E27FC236}">
                      <a16:creationId xmlns:a16="http://schemas.microsoft.com/office/drawing/2014/main" id="{7AA3C3F3-A67E-4EFA-9D87-E5BFDA877C01}"/>
                    </a:ext>
                  </a:extLst>
                </p:cNvPr>
                <p:cNvSpPr>
                  <a:spLocks noChangeShapeType="1"/>
                </p:cNvSpPr>
                <p:nvPr/>
              </p:nvSpPr>
              <p:spPr bwMode="auto">
                <a:xfrm>
                  <a:off x="2587" y="1584"/>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62" name="Rectangle 263">
                  <a:extLst>
                    <a:ext uri="{FF2B5EF4-FFF2-40B4-BE49-F238E27FC236}">
                      <a16:creationId xmlns:a16="http://schemas.microsoft.com/office/drawing/2014/main" id="{2BB62218-53DC-447F-B6EF-2137722BCD5D}"/>
                    </a:ext>
                  </a:extLst>
                </p:cNvPr>
                <p:cNvSpPr>
                  <a:spLocks noChangeArrowheads="1"/>
                </p:cNvSpPr>
                <p:nvPr/>
              </p:nvSpPr>
              <p:spPr bwMode="auto">
                <a:xfrm rot="-193611">
                  <a:off x="2544" y="1536"/>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3" name="Text Box 264">
                  <a:extLst>
                    <a:ext uri="{FF2B5EF4-FFF2-40B4-BE49-F238E27FC236}">
                      <a16:creationId xmlns:a16="http://schemas.microsoft.com/office/drawing/2014/main" id="{F61CD458-578C-45A2-A205-D5695EA82412}"/>
                    </a:ext>
                  </a:extLst>
                </p:cNvPr>
                <p:cNvSpPr txBox="1">
                  <a:spLocks noChangeArrowheads="1"/>
                </p:cNvSpPr>
                <p:nvPr/>
              </p:nvSpPr>
              <p:spPr bwMode="auto">
                <a:xfrm>
                  <a:off x="2587" y="1785"/>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6362" tIns="28181" rIns="56362" bIns="28181"/>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4</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grpSp>
          <p:grpSp>
            <p:nvGrpSpPr>
              <p:cNvPr id="21" name="Group 265">
                <a:extLst>
                  <a:ext uri="{FF2B5EF4-FFF2-40B4-BE49-F238E27FC236}">
                    <a16:creationId xmlns:a16="http://schemas.microsoft.com/office/drawing/2014/main" id="{7C8CF3A5-00A6-494D-98F3-BC67FF7A23C8}"/>
                  </a:ext>
                </a:extLst>
              </p:cNvPr>
              <p:cNvGrpSpPr>
                <a:grpSpLocks/>
              </p:cNvGrpSpPr>
              <p:nvPr/>
            </p:nvGrpSpPr>
            <p:grpSpPr bwMode="auto">
              <a:xfrm>
                <a:off x="5228" y="359"/>
                <a:ext cx="148" cy="355"/>
                <a:chOff x="2544" y="144"/>
                <a:chExt cx="240" cy="576"/>
              </a:xfrm>
            </p:grpSpPr>
            <p:grpSp>
              <p:nvGrpSpPr>
                <p:cNvPr id="54" name="Group 266">
                  <a:extLst>
                    <a:ext uri="{FF2B5EF4-FFF2-40B4-BE49-F238E27FC236}">
                      <a16:creationId xmlns:a16="http://schemas.microsoft.com/office/drawing/2014/main" id="{8FC42818-132B-4471-A3B4-8198D7AC5C5D}"/>
                    </a:ext>
                  </a:extLst>
                </p:cNvPr>
                <p:cNvGrpSpPr>
                  <a:grpSpLocks/>
                </p:cNvGrpSpPr>
                <p:nvPr/>
              </p:nvGrpSpPr>
              <p:grpSpPr bwMode="auto">
                <a:xfrm>
                  <a:off x="2544" y="144"/>
                  <a:ext cx="240" cy="576"/>
                  <a:chOff x="1008" y="3744"/>
                  <a:chExt cx="240" cy="576"/>
                </a:xfrm>
              </p:grpSpPr>
              <p:grpSp>
                <p:nvGrpSpPr>
                  <p:cNvPr id="56" name="Group 267">
                    <a:extLst>
                      <a:ext uri="{FF2B5EF4-FFF2-40B4-BE49-F238E27FC236}">
                        <a16:creationId xmlns:a16="http://schemas.microsoft.com/office/drawing/2014/main" id="{187E7103-999C-44F0-BA85-2AB5814F5084}"/>
                      </a:ext>
                    </a:extLst>
                  </p:cNvPr>
                  <p:cNvGrpSpPr>
                    <a:grpSpLocks/>
                  </p:cNvGrpSpPr>
                  <p:nvPr/>
                </p:nvGrpSpPr>
                <p:grpSpPr bwMode="auto">
                  <a:xfrm>
                    <a:off x="1008" y="3744"/>
                    <a:ext cx="240" cy="576"/>
                    <a:chOff x="1008" y="3744"/>
                    <a:chExt cx="240" cy="576"/>
                  </a:xfrm>
                </p:grpSpPr>
                <p:sp>
                  <p:nvSpPr>
                    <p:cNvPr id="58" name="Rectangle 268">
                      <a:extLst>
                        <a:ext uri="{FF2B5EF4-FFF2-40B4-BE49-F238E27FC236}">
                          <a16:creationId xmlns:a16="http://schemas.microsoft.com/office/drawing/2014/main" id="{AB7422AA-8DF3-4815-88E9-EAB836842BF6}"/>
                        </a:ext>
                      </a:extLst>
                    </p:cNvPr>
                    <p:cNvSpPr>
                      <a:spLocks noChangeArrowheads="1"/>
                    </p:cNvSpPr>
                    <p:nvPr/>
                  </p:nvSpPr>
                  <p:spPr bwMode="auto">
                    <a:xfrm>
                      <a:off x="1008" y="3744"/>
                      <a:ext cx="240" cy="576"/>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59" name="Line 269">
                      <a:extLst>
                        <a:ext uri="{FF2B5EF4-FFF2-40B4-BE49-F238E27FC236}">
                          <a16:creationId xmlns:a16="http://schemas.microsoft.com/office/drawing/2014/main" id="{49ABDB06-834E-4BC1-B1F6-7E8C64B2FE80}"/>
                        </a:ext>
                      </a:extLst>
                    </p:cNvPr>
                    <p:cNvSpPr>
                      <a:spLocks noChangeShapeType="1"/>
                    </p:cNvSpPr>
                    <p:nvPr/>
                  </p:nvSpPr>
                  <p:spPr bwMode="auto">
                    <a:xfrm>
                      <a:off x="1056"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57" name="Line 270">
                    <a:extLst>
                      <a:ext uri="{FF2B5EF4-FFF2-40B4-BE49-F238E27FC236}">
                        <a16:creationId xmlns:a16="http://schemas.microsoft.com/office/drawing/2014/main" id="{10E667CF-DB83-48BA-B07C-672CE64589CB}"/>
                      </a:ext>
                    </a:extLst>
                  </p:cNvPr>
                  <p:cNvSpPr>
                    <a:spLocks noChangeShapeType="1"/>
                  </p:cNvSpPr>
                  <p:nvPr/>
                </p:nvSpPr>
                <p:spPr bwMode="auto">
                  <a:xfrm>
                    <a:off x="1200" y="3792"/>
                    <a:ext cx="0" cy="144"/>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55" name="Text Box 271">
                  <a:extLst>
                    <a:ext uri="{FF2B5EF4-FFF2-40B4-BE49-F238E27FC236}">
                      <a16:creationId xmlns:a16="http://schemas.microsoft.com/office/drawing/2014/main" id="{74CFE861-9864-44F1-887F-E70EE96D7BC4}"/>
                    </a:ext>
                  </a:extLst>
                </p:cNvPr>
                <p:cNvSpPr txBox="1">
                  <a:spLocks noChangeArrowheads="1"/>
                </p:cNvSpPr>
                <p:nvPr/>
              </p:nvSpPr>
              <p:spPr bwMode="auto">
                <a:xfrm>
                  <a:off x="2582" y="441"/>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6362" tIns="28181" rIns="56362" bIns="28181"/>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6</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grpSp>
          <p:grpSp>
            <p:nvGrpSpPr>
              <p:cNvPr id="22" name="Group 272">
                <a:extLst>
                  <a:ext uri="{FF2B5EF4-FFF2-40B4-BE49-F238E27FC236}">
                    <a16:creationId xmlns:a16="http://schemas.microsoft.com/office/drawing/2014/main" id="{B1A0B691-4B1D-4398-865B-B7A9539F5535}"/>
                  </a:ext>
                </a:extLst>
              </p:cNvPr>
              <p:cNvGrpSpPr>
                <a:grpSpLocks/>
              </p:cNvGrpSpPr>
              <p:nvPr/>
            </p:nvGrpSpPr>
            <p:grpSpPr bwMode="auto">
              <a:xfrm rot="2840239">
                <a:off x="5565" y="1292"/>
                <a:ext cx="118" cy="177"/>
                <a:chOff x="672" y="2592"/>
                <a:chExt cx="192" cy="288"/>
              </a:xfrm>
            </p:grpSpPr>
            <p:grpSp>
              <p:nvGrpSpPr>
                <p:cNvPr id="48" name="Group 273">
                  <a:extLst>
                    <a:ext uri="{FF2B5EF4-FFF2-40B4-BE49-F238E27FC236}">
                      <a16:creationId xmlns:a16="http://schemas.microsoft.com/office/drawing/2014/main" id="{FE403117-C74D-4C9B-8F4E-B55EC491E3EB}"/>
                    </a:ext>
                  </a:extLst>
                </p:cNvPr>
                <p:cNvGrpSpPr>
                  <a:grpSpLocks/>
                </p:cNvGrpSpPr>
                <p:nvPr/>
              </p:nvGrpSpPr>
              <p:grpSpPr bwMode="auto">
                <a:xfrm>
                  <a:off x="672" y="2695"/>
                  <a:ext cx="192" cy="185"/>
                  <a:chOff x="480" y="2112"/>
                  <a:chExt cx="1008" cy="912"/>
                </a:xfrm>
              </p:grpSpPr>
              <p:sp>
                <p:nvSpPr>
                  <p:cNvPr id="50" name="Oval 274">
                    <a:extLst>
                      <a:ext uri="{FF2B5EF4-FFF2-40B4-BE49-F238E27FC236}">
                        <a16:creationId xmlns:a16="http://schemas.microsoft.com/office/drawing/2014/main" id="{7A7CA050-F006-4862-ABF3-20362EBE6F87}"/>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51" name="Oval 275">
                    <a:extLst>
                      <a:ext uri="{FF2B5EF4-FFF2-40B4-BE49-F238E27FC236}">
                        <a16:creationId xmlns:a16="http://schemas.microsoft.com/office/drawing/2014/main" id="{595C42E9-1073-4D81-ADEE-92910138E120}"/>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52" name="Line 276">
                    <a:extLst>
                      <a:ext uri="{FF2B5EF4-FFF2-40B4-BE49-F238E27FC236}">
                        <a16:creationId xmlns:a16="http://schemas.microsoft.com/office/drawing/2014/main" id="{DC2168C9-81AF-45A5-86BF-DA9539CE8227}"/>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53" name="Line 277">
                    <a:extLst>
                      <a:ext uri="{FF2B5EF4-FFF2-40B4-BE49-F238E27FC236}">
                        <a16:creationId xmlns:a16="http://schemas.microsoft.com/office/drawing/2014/main" id="{13E00099-643D-4572-9C6E-6FFA36F5222B}"/>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49" name="Arc 278">
                  <a:extLst>
                    <a:ext uri="{FF2B5EF4-FFF2-40B4-BE49-F238E27FC236}">
                      <a16:creationId xmlns:a16="http://schemas.microsoft.com/office/drawing/2014/main" id="{72776CAC-DF7B-4A60-ABCD-AE827B68F956}"/>
                    </a:ext>
                  </a:extLst>
                </p:cNvPr>
                <p:cNvSpPr>
                  <a:spLocks/>
                </p:cNvSpPr>
                <p:nvPr/>
              </p:nvSpPr>
              <p:spPr bwMode="auto">
                <a:xfrm rot="2686524" flipH="1">
                  <a:off x="674" y="2592"/>
                  <a:ext cx="153" cy="19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23" name="Group 279">
                <a:extLst>
                  <a:ext uri="{FF2B5EF4-FFF2-40B4-BE49-F238E27FC236}">
                    <a16:creationId xmlns:a16="http://schemas.microsoft.com/office/drawing/2014/main" id="{6FCCC3E8-AE35-423D-B159-969B521726FE}"/>
                  </a:ext>
                </a:extLst>
              </p:cNvPr>
              <p:cNvGrpSpPr>
                <a:grpSpLocks/>
              </p:cNvGrpSpPr>
              <p:nvPr/>
            </p:nvGrpSpPr>
            <p:grpSpPr bwMode="auto">
              <a:xfrm>
                <a:off x="5000" y="1632"/>
                <a:ext cx="232" cy="351"/>
                <a:chOff x="4464" y="1632"/>
                <a:chExt cx="232" cy="351"/>
              </a:xfrm>
            </p:grpSpPr>
            <p:sp>
              <p:nvSpPr>
                <p:cNvPr id="45" name="Rectangle 280">
                  <a:extLst>
                    <a:ext uri="{FF2B5EF4-FFF2-40B4-BE49-F238E27FC236}">
                      <a16:creationId xmlns:a16="http://schemas.microsoft.com/office/drawing/2014/main" id="{F8237DEE-E1C2-4D7C-BFB4-C84E08D18049}"/>
                    </a:ext>
                  </a:extLst>
                </p:cNvPr>
                <p:cNvSpPr>
                  <a:spLocks noChangeArrowheads="1"/>
                </p:cNvSpPr>
                <p:nvPr/>
              </p:nvSpPr>
              <p:spPr bwMode="auto">
                <a:xfrm rot="2117865">
                  <a:off x="4464" y="1632"/>
                  <a:ext cx="147" cy="351"/>
                </a:xfrm>
                <a:prstGeom prst="rect">
                  <a:avLst/>
                </a:prstGeom>
                <a:solidFill>
                  <a:srgbClr val="FFFFFF"/>
                </a:solidFill>
                <a:ln w="28575">
                  <a:solidFill>
                    <a:srgbClr val="000000"/>
                  </a:solidFill>
                  <a:miter lim="800000"/>
                  <a:headEnd/>
                  <a:tailEnd/>
                </a:ln>
              </p:spPr>
              <p:txBody>
                <a:bodyPr lIns="56362" tIns="28181" rIns="56362" bIns="28181"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100" b="1" i="0" u="none" strike="noStrike" kern="1200" cap="none" spc="0" normalizeH="0" baseline="0" noProof="0">
                      <a:ln>
                        <a:noFill/>
                      </a:ln>
                      <a:solidFill>
                        <a:srgbClr val="000000"/>
                      </a:solidFill>
                      <a:effectLst/>
                      <a:uLnTx/>
                      <a:uFillTx/>
                      <a:latin typeface="Arial" panose="020B0604020202020204" pitchFamily="34" charset="0"/>
                      <a:ea typeface="Times New Roman" panose="02020603050405020304" pitchFamily="18" charset="0"/>
                      <a:cs typeface="Arial" panose="020B0604020202020204" pitchFamily="34" charset="0"/>
                    </a:rPr>
                    <a:t>3</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Times New Roman" panose="02020603050405020304" pitchFamily="18" charset="0"/>
                    <a:cs typeface="Arial" panose="020B0604020202020204" pitchFamily="34" charset="0"/>
                  </a:endParaRPr>
                </a:p>
              </p:txBody>
            </p:sp>
            <p:sp>
              <p:nvSpPr>
                <p:cNvPr id="46" name="Line 281">
                  <a:extLst>
                    <a:ext uri="{FF2B5EF4-FFF2-40B4-BE49-F238E27FC236}">
                      <a16:creationId xmlns:a16="http://schemas.microsoft.com/office/drawing/2014/main" id="{26D2705E-9173-4329-87B7-698870513EF5}"/>
                    </a:ext>
                  </a:extLst>
                </p:cNvPr>
                <p:cNvSpPr>
                  <a:spLocks noChangeShapeType="1"/>
                </p:cNvSpPr>
                <p:nvPr/>
              </p:nvSpPr>
              <p:spPr bwMode="auto">
                <a:xfrm rot="3412250">
                  <a:off x="4651" y="1684"/>
                  <a:ext cx="1" cy="88"/>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47" name="Line 282">
                  <a:extLst>
                    <a:ext uri="{FF2B5EF4-FFF2-40B4-BE49-F238E27FC236}">
                      <a16:creationId xmlns:a16="http://schemas.microsoft.com/office/drawing/2014/main" id="{460B91CD-8A94-4156-A6BA-131C78D2999E}"/>
                    </a:ext>
                  </a:extLst>
                </p:cNvPr>
                <p:cNvSpPr>
                  <a:spLocks noChangeShapeType="1"/>
                </p:cNvSpPr>
                <p:nvPr/>
              </p:nvSpPr>
              <p:spPr bwMode="auto">
                <a:xfrm rot="3412250">
                  <a:off x="4564" y="1635"/>
                  <a:ext cx="0" cy="89"/>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4" name="Line 283">
                <a:extLst>
                  <a:ext uri="{FF2B5EF4-FFF2-40B4-BE49-F238E27FC236}">
                    <a16:creationId xmlns:a16="http://schemas.microsoft.com/office/drawing/2014/main" id="{FF6FD0A5-BF2B-4B5A-9AFE-AE68E71EAF11}"/>
                  </a:ext>
                </a:extLst>
              </p:cNvPr>
              <p:cNvSpPr>
                <a:spLocks noChangeShapeType="1"/>
              </p:cNvSpPr>
              <p:nvPr/>
            </p:nvSpPr>
            <p:spPr bwMode="auto">
              <a:xfrm>
                <a:off x="5136" y="2384"/>
                <a:ext cx="0" cy="355"/>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25" name="Group 284">
                <a:extLst>
                  <a:ext uri="{FF2B5EF4-FFF2-40B4-BE49-F238E27FC236}">
                    <a16:creationId xmlns:a16="http://schemas.microsoft.com/office/drawing/2014/main" id="{AD29EB64-A16A-44F4-8AE3-6AEC71E651F0}"/>
                  </a:ext>
                </a:extLst>
              </p:cNvPr>
              <p:cNvGrpSpPr>
                <a:grpSpLocks/>
              </p:cNvGrpSpPr>
              <p:nvPr/>
            </p:nvGrpSpPr>
            <p:grpSpPr bwMode="auto">
              <a:xfrm>
                <a:off x="4873" y="1536"/>
                <a:ext cx="119" cy="179"/>
                <a:chOff x="4745" y="1552"/>
                <a:chExt cx="119" cy="179"/>
              </a:xfrm>
            </p:grpSpPr>
            <p:grpSp>
              <p:nvGrpSpPr>
                <p:cNvPr id="39" name="Group 285">
                  <a:extLst>
                    <a:ext uri="{FF2B5EF4-FFF2-40B4-BE49-F238E27FC236}">
                      <a16:creationId xmlns:a16="http://schemas.microsoft.com/office/drawing/2014/main" id="{04B26171-B22D-4F42-8398-F8CE2CBC161D}"/>
                    </a:ext>
                  </a:extLst>
                </p:cNvPr>
                <p:cNvGrpSpPr>
                  <a:grpSpLocks/>
                </p:cNvGrpSpPr>
                <p:nvPr/>
              </p:nvGrpSpPr>
              <p:grpSpPr bwMode="auto">
                <a:xfrm>
                  <a:off x="4745" y="1611"/>
                  <a:ext cx="119" cy="120"/>
                  <a:chOff x="480" y="2112"/>
                  <a:chExt cx="1008" cy="912"/>
                </a:xfrm>
              </p:grpSpPr>
              <p:sp>
                <p:nvSpPr>
                  <p:cNvPr id="41" name="Oval 286">
                    <a:extLst>
                      <a:ext uri="{FF2B5EF4-FFF2-40B4-BE49-F238E27FC236}">
                        <a16:creationId xmlns:a16="http://schemas.microsoft.com/office/drawing/2014/main" id="{A80B3AC7-E9F4-4DBD-8FA8-0416F6E39F50}"/>
                      </a:ext>
                    </a:extLst>
                  </p:cNvPr>
                  <p:cNvSpPr>
                    <a:spLocks noChangeArrowheads="1"/>
                  </p:cNvSpPr>
                  <p:nvPr/>
                </p:nvSpPr>
                <p:spPr bwMode="auto">
                  <a:xfrm>
                    <a:off x="480" y="2112"/>
                    <a:ext cx="1008" cy="912"/>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42" name="Oval 287">
                    <a:extLst>
                      <a:ext uri="{FF2B5EF4-FFF2-40B4-BE49-F238E27FC236}">
                        <a16:creationId xmlns:a16="http://schemas.microsoft.com/office/drawing/2014/main" id="{898DF437-30E8-4C74-B289-D8F1E3325E20}"/>
                      </a:ext>
                    </a:extLst>
                  </p:cNvPr>
                  <p:cNvSpPr>
                    <a:spLocks noChangeArrowheads="1"/>
                  </p:cNvSpPr>
                  <p:nvPr/>
                </p:nvSpPr>
                <p:spPr bwMode="auto">
                  <a:xfrm>
                    <a:off x="864" y="2448"/>
                    <a:ext cx="240" cy="240"/>
                  </a:xfrm>
                  <a:prstGeom prst="ellipse">
                    <a:avLst/>
                  </a:prstGeom>
                  <a:solidFill>
                    <a:srgbClr val="000000"/>
                  </a:solidFill>
                  <a:ln w="28575">
                    <a:solidFill>
                      <a:srgbClr val="000000"/>
                    </a:solidFill>
                    <a:round/>
                    <a:headEnd/>
                    <a:tailEnd/>
                  </a:ln>
                </p:spPr>
                <p:txBody>
                  <a:bodyPr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43" name="Line 288">
                    <a:extLst>
                      <a:ext uri="{FF2B5EF4-FFF2-40B4-BE49-F238E27FC236}">
                        <a16:creationId xmlns:a16="http://schemas.microsoft.com/office/drawing/2014/main" id="{B57C13DC-CE91-4EDC-9437-944E834D0CEF}"/>
                      </a:ext>
                    </a:extLst>
                  </p:cNvPr>
                  <p:cNvSpPr>
                    <a:spLocks noChangeShapeType="1"/>
                  </p:cNvSpPr>
                  <p:nvPr/>
                </p:nvSpPr>
                <p:spPr bwMode="auto">
                  <a:xfrm>
                    <a:off x="1056"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44" name="Line 289">
                    <a:extLst>
                      <a:ext uri="{FF2B5EF4-FFF2-40B4-BE49-F238E27FC236}">
                        <a16:creationId xmlns:a16="http://schemas.microsoft.com/office/drawing/2014/main" id="{7A78BDB7-EE1E-456B-9DD7-78EF260BA2D3}"/>
                      </a:ext>
                    </a:extLst>
                  </p:cNvPr>
                  <p:cNvSpPr>
                    <a:spLocks noChangeShapeType="1"/>
                  </p:cNvSpPr>
                  <p:nvPr/>
                </p:nvSpPr>
                <p:spPr bwMode="auto">
                  <a:xfrm flipV="1">
                    <a:off x="528" y="2592"/>
                    <a:ext cx="384" cy="19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40" name="Arc 290">
                  <a:extLst>
                    <a:ext uri="{FF2B5EF4-FFF2-40B4-BE49-F238E27FC236}">
                      <a16:creationId xmlns:a16="http://schemas.microsoft.com/office/drawing/2014/main" id="{81FE22C3-509B-4FD5-B2D1-5BE1FD926C02}"/>
                    </a:ext>
                  </a:extLst>
                </p:cNvPr>
                <p:cNvSpPr>
                  <a:spLocks/>
                </p:cNvSpPr>
                <p:nvPr/>
              </p:nvSpPr>
              <p:spPr bwMode="auto">
                <a:xfrm rot="-2297410">
                  <a:off x="4769" y="1552"/>
                  <a:ext cx="95" cy="101"/>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6" name="Line 291">
                <a:extLst>
                  <a:ext uri="{FF2B5EF4-FFF2-40B4-BE49-F238E27FC236}">
                    <a16:creationId xmlns:a16="http://schemas.microsoft.com/office/drawing/2014/main" id="{4128E7C4-92EC-41C9-9E96-BADC5A36D0A9}"/>
                  </a:ext>
                </a:extLst>
              </p:cNvPr>
              <p:cNvSpPr>
                <a:spLocks noChangeShapeType="1"/>
              </p:cNvSpPr>
              <p:nvPr/>
            </p:nvSpPr>
            <p:spPr bwMode="auto">
              <a:xfrm>
                <a:off x="4421" y="2618"/>
                <a:ext cx="283"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7" name="Line 292">
                <a:extLst>
                  <a:ext uri="{FF2B5EF4-FFF2-40B4-BE49-F238E27FC236}">
                    <a16:creationId xmlns:a16="http://schemas.microsoft.com/office/drawing/2014/main" id="{9A86932F-CEAE-4E59-8D8E-A2B65E8CF866}"/>
                  </a:ext>
                </a:extLst>
              </p:cNvPr>
              <p:cNvSpPr>
                <a:spLocks noChangeShapeType="1"/>
              </p:cNvSpPr>
              <p:nvPr/>
            </p:nvSpPr>
            <p:spPr bwMode="auto">
              <a:xfrm>
                <a:off x="4416" y="2234"/>
                <a:ext cx="283"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28" name="Rectangle 293">
                <a:extLst>
                  <a:ext uri="{FF2B5EF4-FFF2-40B4-BE49-F238E27FC236}">
                    <a16:creationId xmlns:a16="http://schemas.microsoft.com/office/drawing/2014/main" id="{5C5E513F-F359-4C3D-91AA-AA47A55B26F7}"/>
                  </a:ext>
                </a:extLst>
              </p:cNvPr>
              <p:cNvSpPr>
                <a:spLocks noChangeArrowheads="1"/>
              </p:cNvSpPr>
              <p:nvPr/>
            </p:nvSpPr>
            <p:spPr bwMode="auto">
              <a:xfrm>
                <a:off x="4752" y="336"/>
                <a:ext cx="48" cy="244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29" name="Line 294">
                <a:extLst>
                  <a:ext uri="{FF2B5EF4-FFF2-40B4-BE49-F238E27FC236}">
                    <a16:creationId xmlns:a16="http://schemas.microsoft.com/office/drawing/2014/main" id="{B09471A1-342C-407A-9AEA-C3CCF04695CC}"/>
                  </a:ext>
                </a:extLst>
              </p:cNvPr>
              <p:cNvSpPr>
                <a:spLocks noChangeShapeType="1"/>
              </p:cNvSpPr>
              <p:nvPr/>
            </p:nvSpPr>
            <p:spPr bwMode="auto">
              <a:xfrm>
                <a:off x="4416" y="480"/>
                <a:ext cx="283"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30" name="Line 295">
                <a:extLst>
                  <a:ext uri="{FF2B5EF4-FFF2-40B4-BE49-F238E27FC236}">
                    <a16:creationId xmlns:a16="http://schemas.microsoft.com/office/drawing/2014/main" id="{3DF5B488-1F5C-4608-8236-2CF063364151}"/>
                  </a:ext>
                </a:extLst>
              </p:cNvPr>
              <p:cNvSpPr>
                <a:spLocks noChangeShapeType="1"/>
              </p:cNvSpPr>
              <p:nvPr/>
            </p:nvSpPr>
            <p:spPr bwMode="auto">
              <a:xfrm>
                <a:off x="4416" y="960"/>
                <a:ext cx="283"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31" name="Line 296">
                <a:extLst>
                  <a:ext uri="{FF2B5EF4-FFF2-40B4-BE49-F238E27FC236}">
                    <a16:creationId xmlns:a16="http://schemas.microsoft.com/office/drawing/2014/main" id="{A642C602-E8B4-4F3F-97F0-66CB6DE566A1}"/>
                  </a:ext>
                </a:extLst>
              </p:cNvPr>
              <p:cNvSpPr>
                <a:spLocks noChangeShapeType="1"/>
              </p:cNvSpPr>
              <p:nvPr/>
            </p:nvSpPr>
            <p:spPr bwMode="auto">
              <a:xfrm>
                <a:off x="4416" y="1392"/>
                <a:ext cx="283"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32" name="Line 297">
                <a:extLst>
                  <a:ext uri="{FF2B5EF4-FFF2-40B4-BE49-F238E27FC236}">
                    <a16:creationId xmlns:a16="http://schemas.microsoft.com/office/drawing/2014/main" id="{A8EA9871-61BF-40A0-9D0B-E84A173DE725}"/>
                  </a:ext>
                </a:extLst>
              </p:cNvPr>
              <p:cNvSpPr>
                <a:spLocks noChangeShapeType="1"/>
              </p:cNvSpPr>
              <p:nvPr/>
            </p:nvSpPr>
            <p:spPr bwMode="auto">
              <a:xfrm>
                <a:off x="4416" y="1776"/>
                <a:ext cx="283"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33" name="Text Box 298">
                <a:extLst>
                  <a:ext uri="{FF2B5EF4-FFF2-40B4-BE49-F238E27FC236}">
                    <a16:creationId xmlns:a16="http://schemas.microsoft.com/office/drawing/2014/main" id="{8A66EB68-10D3-4291-96A7-CA4ABD95802C}"/>
                  </a:ext>
                </a:extLst>
              </p:cNvPr>
              <p:cNvSpPr txBox="1">
                <a:spLocks noChangeArrowheads="1"/>
              </p:cNvSpPr>
              <p:nvPr/>
            </p:nvSpPr>
            <p:spPr bwMode="auto">
              <a:xfrm>
                <a:off x="4224" y="1680"/>
                <a:ext cx="28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M</a:t>
                </a:r>
              </a:p>
            </p:txBody>
          </p:sp>
          <p:sp>
            <p:nvSpPr>
              <p:cNvPr id="34" name="Text Box 299">
                <a:extLst>
                  <a:ext uri="{FF2B5EF4-FFF2-40B4-BE49-F238E27FC236}">
                    <a16:creationId xmlns:a16="http://schemas.microsoft.com/office/drawing/2014/main" id="{B0E45023-04EC-4865-8915-17C2CF947A9C}"/>
                  </a:ext>
                </a:extLst>
              </p:cNvPr>
              <p:cNvSpPr txBox="1">
                <a:spLocks noChangeArrowheads="1"/>
              </p:cNvSpPr>
              <p:nvPr/>
            </p:nvSpPr>
            <p:spPr bwMode="auto">
              <a:xfrm>
                <a:off x="4224" y="864"/>
                <a:ext cx="33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S</a:t>
                </a:r>
              </a:p>
            </p:txBody>
          </p:sp>
          <p:sp>
            <p:nvSpPr>
              <p:cNvPr id="35" name="Text Box 300">
                <a:extLst>
                  <a:ext uri="{FF2B5EF4-FFF2-40B4-BE49-F238E27FC236}">
                    <a16:creationId xmlns:a16="http://schemas.microsoft.com/office/drawing/2014/main" id="{4C0D9C5C-8D37-438F-9C23-2CA5DAD01CFF}"/>
                  </a:ext>
                </a:extLst>
              </p:cNvPr>
              <p:cNvSpPr txBox="1">
                <a:spLocks noChangeArrowheads="1"/>
              </p:cNvSpPr>
              <p:nvPr/>
            </p:nvSpPr>
            <p:spPr bwMode="auto">
              <a:xfrm>
                <a:off x="4224" y="2505"/>
                <a:ext cx="33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M</a:t>
                </a:r>
              </a:p>
            </p:txBody>
          </p:sp>
          <p:sp>
            <p:nvSpPr>
              <p:cNvPr id="36" name="Text Box 301">
                <a:extLst>
                  <a:ext uri="{FF2B5EF4-FFF2-40B4-BE49-F238E27FC236}">
                    <a16:creationId xmlns:a16="http://schemas.microsoft.com/office/drawing/2014/main" id="{B3B2E26D-E725-4093-89FA-108F30753FD2}"/>
                  </a:ext>
                </a:extLst>
              </p:cNvPr>
              <p:cNvSpPr txBox="1">
                <a:spLocks noChangeArrowheads="1"/>
              </p:cNvSpPr>
              <p:nvPr/>
            </p:nvSpPr>
            <p:spPr bwMode="auto">
              <a:xfrm>
                <a:off x="4224" y="1257"/>
                <a:ext cx="2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P</a:t>
                </a:r>
              </a:p>
            </p:txBody>
          </p:sp>
          <p:sp>
            <p:nvSpPr>
              <p:cNvPr id="37" name="Text Box 302">
                <a:extLst>
                  <a:ext uri="{FF2B5EF4-FFF2-40B4-BE49-F238E27FC236}">
                    <a16:creationId xmlns:a16="http://schemas.microsoft.com/office/drawing/2014/main" id="{ADC00782-C180-4A46-9A24-2EBC28F899B9}"/>
                  </a:ext>
                </a:extLst>
              </p:cNvPr>
              <p:cNvSpPr txBox="1">
                <a:spLocks noChangeArrowheads="1"/>
              </p:cNvSpPr>
              <p:nvPr/>
            </p:nvSpPr>
            <p:spPr bwMode="auto">
              <a:xfrm>
                <a:off x="4224" y="2112"/>
                <a:ext cx="28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S</a:t>
                </a:r>
              </a:p>
            </p:txBody>
          </p:sp>
          <p:sp>
            <p:nvSpPr>
              <p:cNvPr id="38" name="Text Box 303">
                <a:extLst>
                  <a:ext uri="{FF2B5EF4-FFF2-40B4-BE49-F238E27FC236}">
                    <a16:creationId xmlns:a16="http://schemas.microsoft.com/office/drawing/2014/main" id="{C0740AF6-123E-4487-876B-0CDE0C0BEC3B}"/>
                  </a:ext>
                </a:extLst>
              </p:cNvPr>
              <p:cNvSpPr txBox="1">
                <a:spLocks noChangeArrowheads="1"/>
              </p:cNvSpPr>
              <p:nvPr/>
            </p:nvSpPr>
            <p:spPr bwMode="auto">
              <a:xfrm>
                <a:off x="4224" y="384"/>
                <a:ext cx="33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mn-cs"/>
                  </a:rPr>
                  <a:t>L</a:t>
                </a:r>
              </a:p>
            </p:txBody>
          </p:sp>
        </p:grpSp>
        <p:sp>
          <p:nvSpPr>
            <p:cNvPr id="9" name="Text Box 304">
              <a:extLst>
                <a:ext uri="{FF2B5EF4-FFF2-40B4-BE49-F238E27FC236}">
                  <a16:creationId xmlns:a16="http://schemas.microsoft.com/office/drawing/2014/main" id="{EF25CDB8-E9B1-4417-A183-94175F583CDF}"/>
                </a:ext>
              </a:extLst>
            </p:cNvPr>
            <p:cNvSpPr txBox="1">
              <a:spLocks noChangeArrowheads="1"/>
            </p:cNvSpPr>
            <p:nvPr/>
          </p:nvSpPr>
          <p:spPr bwMode="auto">
            <a:xfrm>
              <a:off x="384" y="3168"/>
              <a:ext cx="5040" cy="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en-US" altLang="en-US" sz="3200" b="1" i="0" u="none" strike="noStrike" kern="1200" cap="none" spc="0" normalizeH="0" baseline="0" noProof="0">
                  <a:ln>
                    <a:noFill/>
                  </a:ln>
                  <a:solidFill>
                    <a:srgbClr val="000000"/>
                  </a:solidFill>
                  <a:effectLst/>
                  <a:uLnTx/>
                  <a:uFillTx/>
                  <a:latin typeface="Amudham" pitchFamily="2" charset="0"/>
                  <a:ea typeface="+mn-ea"/>
                  <a:cs typeface="+mn-cs"/>
                </a:rPr>
                <a:t>    </a:t>
              </a:r>
              <a:r>
                <a:rPr kumimoji="0" lang="en-US" altLang="en-US" sz="24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M.S.M.P.S.L in Various Situation</a:t>
              </a:r>
            </a:p>
          </p:txBody>
        </p:sp>
      </p:grpSp>
      <p:sp>
        <p:nvSpPr>
          <p:cNvPr id="302" name="Rectangle 301">
            <a:extLst>
              <a:ext uri="{FF2B5EF4-FFF2-40B4-BE49-F238E27FC236}">
                <a16:creationId xmlns:a16="http://schemas.microsoft.com/office/drawing/2014/main" id="{CFED5152-4F99-4FA1-ADCB-7F329DB8A698}"/>
              </a:ext>
            </a:extLst>
          </p:cNvPr>
          <p:cNvSpPr/>
          <p:nvPr/>
        </p:nvSpPr>
        <p:spPr>
          <a:xfrm>
            <a:off x="0" y="304800"/>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26292612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2" name="Text Box 4">
            <a:extLst>
              <a:ext uri="{FF2B5EF4-FFF2-40B4-BE49-F238E27FC236}">
                <a16:creationId xmlns:a16="http://schemas.microsoft.com/office/drawing/2014/main" id="{2D8CD85D-47FF-4F8F-89E6-B6C767FD73C5}"/>
              </a:ext>
            </a:extLst>
          </p:cNvPr>
          <p:cNvSpPr txBox="1">
            <a:spLocks noChangeArrowheads="1"/>
          </p:cNvSpPr>
          <p:nvPr/>
        </p:nvSpPr>
        <p:spPr bwMode="auto">
          <a:xfrm>
            <a:off x="304800" y="1066800"/>
            <a:ext cx="876300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panose="05000000000000000000" pitchFamily="2" charset="2"/>
              <a:buChar char="n"/>
              <a:defRPr sz="3000">
                <a:solidFill>
                  <a:schemeClr val="tx1"/>
                </a:solidFill>
                <a:latin typeface="Arial" panose="020B0604020202020204" pitchFamily="34" charset="0"/>
              </a:defRPr>
            </a:lvl1pPr>
            <a:lvl2pPr marL="742950" indent="-285750">
              <a:spcBef>
                <a:spcPct val="20000"/>
              </a:spcBef>
              <a:buClr>
                <a:schemeClr val="accent2"/>
              </a:buClr>
              <a:buSzPct val="60000"/>
              <a:buFont typeface="Wingdings" panose="05000000000000000000" pitchFamily="2" charset="2"/>
              <a:buChar char="q"/>
              <a:defRPr sz="2600">
                <a:solidFill>
                  <a:schemeClr val="tx1"/>
                </a:solidFill>
                <a:latin typeface="Arial" panose="020B0604020202020204" pitchFamily="34" charset="0"/>
              </a:defRPr>
            </a:lvl2pPr>
            <a:lvl3pPr marL="1143000" indent="-228600">
              <a:spcBef>
                <a:spcPct val="20000"/>
              </a:spcBef>
              <a:buClr>
                <a:schemeClr val="accent1"/>
              </a:buClr>
              <a:buSzPct val="65000"/>
              <a:buFont typeface="Wingdings" panose="05000000000000000000" pitchFamily="2" charset="2"/>
              <a:buChar char="n"/>
              <a:defRPr sz="2200">
                <a:solidFill>
                  <a:schemeClr val="tx1"/>
                </a:solidFill>
                <a:latin typeface="Arial" panose="020B0604020202020204" pitchFamily="34" charset="0"/>
              </a:defRPr>
            </a:lvl3pPr>
            <a:lvl4pPr marL="1600200" indent="-228600">
              <a:spcBef>
                <a:spcPct val="20000"/>
              </a:spcBef>
              <a:buClr>
                <a:schemeClr val="accent2"/>
              </a:buClr>
              <a:buSzPct val="70000"/>
              <a:buFont typeface="Wingdings" panose="05000000000000000000" pitchFamily="2" charset="2"/>
              <a:buChar char="q"/>
              <a:defRPr sz="2000">
                <a:solidFill>
                  <a:schemeClr val="tx1"/>
                </a:solidFill>
                <a:latin typeface="Arial" panose="020B0604020202020204" pitchFamily="34" charset="0"/>
              </a:defRPr>
            </a:lvl4pPr>
            <a:lvl5pPr marL="2057400" indent="-228600">
              <a:spcBef>
                <a:spcPct val="20000"/>
              </a:spcBef>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algn="just">
              <a:lnSpc>
                <a:spcPts val="4300"/>
              </a:lnSpc>
              <a:buClrTx/>
              <a:buSzTx/>
              <a:buFontTx/>
              <a:buNone/>
            </a:pPr>
            <a:r>
              <a:rPr lang="en-US" altLang="en-US" sz="2000" b="1">
                <a:solidFill>
                  <a:srgbClr val="FF0000"/>
                </a:solidFill>
                <a:latin typeface="Calibri" panose="020F0502020204030204" pitchFamily="34" charset="0"/>
              </a:rPr>
              <a:t>Signals to be given by drivers</a:t>
            </a:r>
            <a:endParaRPr lang="en-US" altLang="en-US" sz="2000">
              <a:solidFill>
                <a:srgbClr val="FF0000"/>
              </a:solidFill>
              <a:latin typeface="Calibri" panose="020F0502020204030204" pitchFamily="34" charset="0"/>
            </a:endParaRPr>
          </a:p>
          <a:p>
            <a:pPr algn="just">
              <a:lnSpc>
                <a:spcPts val="4300"/>
              </a:lnSpc>
              <a:buClrTx/>
              <a:buSzTx/>
              <a:buFontTx/>
              <a:buNone/>
            </a:pPr>
            <a:r>
              <a:rPr lang="en-US" altLang="en-US" sz="2000">
                <a:latin typeface="Calibri" panose="020F0502020204030204" pitchFamily="34" charset="0"/>
              </a:rPr>
              <a:t>The following signals shall be used by the drivers of all motor vehicles, namely :</a:t>
            </a:r>
          </a:p>
          <a:p>
            <a:pPr algn="just">
              <a:lnSpc>
                <a:spcPts val="4300"/>
              </a:lnSpc>
              <a:buClrTx/>
              <a:buSzTx/>
              <a:buNone/>
            </a:pPr>
            <a:r>
              <a:rPr lang="en-US" altLang="en-US" sz="2000">
                <a:latin typeface="Calibri" panose="020F0502020204030204" pitchFamily="34" charset="0"/>
              </a:rPr>
              <a:t>(a)  When about to </a:t>
            </a:r>
            <a:r>
              <a:rPr lang="en-US" altLang="en-US" sz="2000" b="1">
                <a:latin typeface="Calibri" panose="020F0502020204030204" pitchFamily="34" charset="0"/>
              </a:rPr>
              <a:t>slow down</a:t>
            </a:r>
            <a:r>
              <a:rPr lang="en-US" altLang="en-US" sz="2000">
                <a:latin typeface="Calibri" panose="020F0502020204030204" pitchFamily="34" charset="0"/>
              </a:rPr>
              <a:t>, a driver shall extend his  right arm with the palm  downward and to the right of the vehicle and shall move the arm so extended up and down several times in such a manner that the signal can be seen by the driver of any vehicle who may be behind him.</a:t>
            </a:r>
          </a:p>
          <a:p>
            <a:pPr marL="342900" indent="-342900" algn="just">
              <a:lnSpc>
                <a:spcPts val="4300"/>
              </a:lnSpc>
              <a:buClrTx/>
              <a:buSzTx/>
              <a:buAutoNum type="alphaLcParenBoth" startAt="2"/>
            </a:pPr>
            <a:r>
              <a:rPr lang="en-US" altLang="en-US" sz="2000">
                <a:latin typeface="Calibri" panose="020F0502020204030204" pitchFamily="34" charset="0"/>
              </a:rPr>
              <a:t>When about  to stop, a driver shall raise his right forearm vertically outside of and to the right  of the vehicle, palm to the right.</a:t>
            </a:r>
          </a:p>
          <a:p>
            <a:pPr algn="just">
              <a:lnSpc>
                <a:spcPts val="4300"/>
              </a:lnSpc>
              <a:buClrTx/>
              <a:buSzTx/>
              <a:buFontTx/>
              <a:buNone/>
            </a:pPr>
            <a:endParaRPr lang="en-US" altLang="en-US" sz="1800">
              <a:latin typeface="Bookman Old Style" panose="02050604050505020204" pitchFamily="18" charset="0"/>
            </a:endParaRPr>
          </a:p>
          <a:p>
            <a:pPr algn="just">
              <a:lnSpc>
                <a:spcPts val="4300"/>
              </a:lnSpc>
              <a:buClrTx/>
              <a:buSzTx/>
              <a:buFontTx/>
              <a:buNone/>
            </a:pPr>
            <a:endParaRPr lang="en-US" altLang="en-US" sz="3200">
              <a:latin typeface="Bookman Old Style" panose="02050604050505020204" pitchFamily="18" charset="0"/>
            </a:endParaRPr>
          </a:p>
        </p:txBody>
      </p:sp>
      <p:sp>
        <p:nvSpPr>
          <p:cNvPr id="5" name="Rectangle 4">
            <a:extLst>
              <a:ext uri="{FF2B5EF4-FFF2-40B4-BE49-F238E27FC236}">
                <a16:creationId xmlns:a16="http://schemas.microsoft.com/office/drawing/2014/main" id="{CFED5152-4F99-4FA1-ADCB-7F329DB8A698}"/>
              </a:ext>
            </a:extLst>
          </p:cNvPr>
          <p:cNvSpPr/>
          <p:nvPr/>
        </p:nvSpPr>
        <p:spPr>
          <a:xfrm>
            <a:off x="0" y="304800"/>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1642407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ox(out)">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utoUpdateAnimBg="0"/>
    </p:bldLst>
  </p:timing>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 name="Rectangle 1">
            <a:extLst>
              <a:ext uri="{FF2B5EF4-FFF2-40B4-BE49-F238E27FC236}">
                <a16:creationId xmlns:a16="http://schemas.microsoft.com/office/drawing/2014/main" id="{DA76A40B-CF65-4BDF-B289-B058E99251C0}"/>
              </a:ext>
            </a:extLst>
          </p:cNvPr>
          <p:cNvSpPr/>
          <p:nvPr/>
        </p:nvSpPr>
        <p:spPr>
          <a:xfrm>
            <a:off x="76200" y="990600"/>
            <a:ext cx="9067800" cy="6087949"/>
          </a:xfrm>
          <a:prstGeom prst="rect">
            <a:avLst/>
          </a:prstGeom>
        </p:spPr>
        <p:txBody>
          <a:bodyPr wrap="square">
            <a:spAutoFit/>
          </a:bodyPr>
          <a:lstStyle/>
          <a:p>
            <a:pPr algn="just">
              <a:lnSpc>
                <a:spcPts val="4300"/>
              </a:lnSpc>
            </a:pPr>
            <a:r>
              <a:rPr lang="en-US" altLang="en-US">
                <a:latin typeface="Bookman Old Style" panose="02050604050505020204" pitchFamily="18" charset="0"/>
              </a:rPr>
              <a:t>(c ) </a:t>
            </a:r>
            <a:r>
              <a:rPr lang="en-US" altLang="en-US" sz="2000">
                <a:latin typeface="Calibri" panose="020F0502020204030204" pitchFamily="34" charset="0"/>
              </a:rPr>
              <a:t>When about to </a:t>
            </a:r>
            <a:r>
              <a:rPr lang="en-US" altLang="en-US" sz="2000" b="1">
                <a:latin typeface="Calibri" panose="020F0502020204030204" pitchFamily="34" charset="0"/>
              </a:rPr>
              <a:t>turn to the right or to drive to the right-hand side of the road</a:t>
            </a:r>
            <a:r>
              <a:rPr lang="en-US" altLang="en-US" sz="2000">
                <a:latin typeface="Calibri" panose="020F0502020204030204" pitchFamily="34" charset="0"/>
              </a:rPr>
              <a:t> in order to pass another vehicle or for any other purpose, a driver shall extend his right arm in a horizontal position outside of and to the right of his vehicle with the palm of the hand turned to the front.</a:t>
            </a:r>
          </a:p>
          <a:p>
            <a:pPr marL="342900" indent="-342900" algn="just">
              <a:lnSpc>
                <a:spcPts val="4300"/>
              </a:lnSpc>
              <a:buClrTx/>
              <a:buSzTx/>
              <a:buFontTx/>
              <a:buAutoNum type="alphaLcParenBoth" startAt="4"/>
            </a:pPr>
            <a:r>
              <a:rPr lang="en-US" altLang="en-US" sz="2000">
                <a:latin typeface="Calibri" panose="020F0502020204030204" pitchFamily="34" charset="0"/>
              </a:rPr>
              <a:t>When about to turn to the left or to drive to the left-hand side of the road, a driver shall extend his right arm and rotate in an anti-clockwise direction.</a:t>
            </a:r>
          </a:p>
          <a:p>
            <a:pPr marL="342900" indent="-342900" algn="just">
              <a:lnSpc>
                <a:spcPts val="4300"/>
              </a:lnSpc>
              <a:buFontTx/>
              <a:buAutoNum type="alphaLcParenBoth" startAt="4"/>
            </a:pPr>
            <a:r>
              <a:rPr lang="en-US" altLang="en-US" sz="2000">
                <a:latin typeface="Calibri" panose="020F0502020204030204" pitchFamily="34" charset="0"/>
              </a:rPr>
              <a:t>When a driver wishes to indicate to the driver of a vehicle behind him  that he desires that driver </a:t>
            </a:r>
            <a:r>
              <a:rPr lang="en-US" altLang="en-US" sz="2000" b="1">
                <a:latin typeface="Calibri" panose="020F0502020204030204" pitchFamily="34" charset="0"/>
              </a:rPr>
              <a:t>to overtake him</a:t>
            </a:r>
            <a:r>
              <a:rPr lang="en-US" altLang="en-US" sz="2000">
                <a:latin typeface="Calibri" panose="020F0502020204030204" pitchFamily="34" charset="0"/>
              </a:rPr>
              <a:t> he shall extend his right arm and hand horizontally outside of and to the right of the vehicle and shall bring the arm backward and forward in a semi-circular motion.</a:t>
            </a:r>
          </a:p>
          <a:p>
            <a:pPr algn="just">
              <a:lnSpc>
                <a:spcPts val="4300"/>
              </a:lnSpc>
              <a:buClrTx/>
              <a:buSzTx/>
            </a:pPr>
            <a:endParaRPr lang="en-US" altLang="en-US" sz="2000">
              <a:latin typeface="Calibri" panose="020F0502020204030204" pitchFamily="34" charset="0"/>
            </a:endParaRPr>
          </a:p>
        </p:txBody>
      </p:sp>
      <p:sp>
        <p:nvSpPr>
          <p:cNvPr id="5" name="Rectangle 4">
            <a:extLst>
              <a:ext uri="{FF2B5EF4-FFF2-40B4-BE49-F238E27FC236}">
                <a16:creationId xmlns:a16="http://schemas.microsoft.com/office/drawing/2014/main" id="{CFED5152-4F99-4FA1-ADCB-7F329DB8A698}"/>
              </a:ext>
            </a:extLst>
          </p:cNvPr>
          <p:cNvSpPr/>
          <p:nvPr/>
        </p:nvSpPr>
        <p:spPr>
          <a:xfrm>
            <a:off x="0" y="304800"/>
            <a:ext cx="762000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0000"/>
                </a:solidFill>
                <a:effectLst/>
                <a:uLnTx/>
                <a:uFillTx/>
                <a:latin typeface="Calibri" panose="020F0502020204030204" pitchFamily="34" charset="0"/>
                <a:ea typeface="+mn-ea"/>
                <a:cs typeface="+mn-cs"/>
              </a:rPr>
              <a:t>MSM PSL ROUTINES - MSM PSL  rules  </a:t>
            </a:r>
          </a:p>
        </p:txBody>
      </p:sp>
    </p:spTree>
    <p:extLst>
      <p:ext uri="{BB962C8B-B14F-4D97-AF65-F5344CB8AC3E}">
        <p14:creationId xmlns:p14="http://schemas.microsoft.com/office/powerpoint/2010/main" val="168050165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AACE1A-01FD-4CE1-B28E-9769704F132E}"/>
              </a:ext>
            </a:extLst>
          </p:cNvPr>
          <p:cNvSpPr/>
          <p:nvPr/>
        </p:nvSpPr>
        <p:spPr>
          <a:xfrm>
            <a:off x="2971801" y="2743200"/>
            <a:ext cx="3048000" cy="1569660"/>
          </a:xfrm>
          <a:prstGeom prst="rect">
            <a:avLst/>
          </a:prstGeom>
        </p:spPr>
        <p:txBody>
          <a:bodyPr wrap="square">
            <a:spAutoFit/>
          </a:bodyPr>
          <a:lstStyle/>
          <a:p>
            <a:endParaRPr lang="en-US" sz="3600" b="1">
              <a:solidFill>
                <a:srgbClr val="FF0000"/>
              </a:solidFill>
              <a:latin typeface="Calibri" panose="020F0502020204030204" pitchFamily="34" charset="0"/>
            </a:endParaRPr>
          </a:p>
          <a:p>
            <a:r>
              <a:rPr lang="en-US" sz="3600" b="1" u="sng">
                <a:solidFill>
                  <a:srgbClr val="FF0000"/>
                </a:solidFill>
                <a:latin typeface="Calibri" panose="020F0502020204030204" pitchFamily="34" charset="0"/>
              </a:rPr>
              <a:t>7. Manoeuvres</a:t>
            </a:r>
            <a:endParaRPr lang="en-US" sz="2400" b="1"/>
          </a:p>
          <a:p>
            <a:endParaRPr lang="en-US" sz="2400" b="1"/>
          </a:p>
        </p:txBody>
      </p:sp>
    </p:spTree>
    <p:extLst>
      <p:ext uri="{BB962C8B-B14F-4D97-AF65-F5344CB8AC3E}">
        <p14:creationId xmlns:p14="http://schemas.microsoft.com/office/powerpoint/2010/main" val="233361341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1C509E7-C32F-429B-A346-AE2327FB210E}"/>
              </a:ext>
            </a:extLst>
          </p:cNvPr>
          <p:cNvSpPr/>
          <p:nvPr/>
        </p:nvSpPr>
        <p:spPr>
          <a:xfrm>
            <a:off x="228600" y="228600"/>
            <a:ext cx="7772400" cy="584775"/>
          </a:xfrm>
          <a:prstGeom prst="rect">
            <a:avLst/>
          </a:prstGeom>
        </p:spPr>
        <p:txBody>
          <a:bodyPr wrap="square">
            <a:spAutoFit/>
          </a:bodyPr>
          <a:lstStyle/>
          <a:p>
            <a:pPr algn="ctr"/>
            <a:r>
              <a:rPr lang="en-US" sz="3200" b="1" u="sng">
                <a:solidFill>
                  <a:srgbClr val="FF0000"/>
                </a:solidFill>
                <a:latin typeface="Calibri" panose="020F0502020204030204" pitchFamily="34" charset="0"/>
              </a:rPr>
              <a:t>Manoeuvres :- </a:t>
            </a:r>
            <a:r>
              <a:rPr lang="en-GB" sz="32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5 , 3 point and U turn </a:t>
            </a:r>
          </a:p>
        </p:txBody>
      </p:sp>
      <p:pic>
        <p:nvPicPr>
          <p:cNvPr id="4" name="Picture 3">
            <a:extLst>
              <a:ext uri="{FF2B5EF4-FFF2-40B4-BE49-F238E27FC236}">
                <a16:creationId xmlns:a16="http://schemas.microsoft.com/office/drawing/2014/main" id="{5DC9BD6C-4B24-41C9-BAC2-92404A1E250B}"/>
              </a:ext>
            </a:extLst>
          </p:cNvPr>
          <p:cNvPicPr>
            <a:picLocks noChangeAspect="1"/>
          </p:cNvPicPr>
          <p:nvPr/>
        </p:nvPicPr>
        <p:blipFill>
          <a:blip r:embed="rId3"/>
          <a:stretch>
            <a:fillRect/>
          </a:stretch>
        </p:blipFill>
        <p:spPr>
          <a:xfrm>
            <a:off x="1567543" y="3810000"/>
            <a:ext cx="5257800" cy="267652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B461EF63-3F7A-437A-9B08-4371CDDA2F2B}"/>
              </a:ext>
            </a:extLst>
          </p:cNvPr>
          <p:cNvPicPr>
            <a:picLocks noChangeAspect="1"/>
          </p:cNvPicPr>
          <p:nvPr/>
        </p:nvPicPr>
        <p:blipFill>
          <a:blip r:embed="rId4"/>
          <a:stretch>
            <a:fillRect/>
          </a:stretch>
        </p:blipFill>
        <p:spPr>
          <a:xfrm>
            <a:off x="4724400" y="1284246"/>
            <a:ext cx="4267200" cy="2267833"/>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6" name="Picture 5">
            <a:extLst>
              <a:ext uri="{FF2B5EF4-FFF2-40B4-BE49-F238E27FC236}">
                <a16:creationId xmlns:a16="http://schemas.microsoft.com/office/drawing/2014/main" id="{548E7B8F-29A5-4898-A40D-52486A66A2D6}"/>
              </a:ext>
            </a:extLst>
          </p:cNvPr>
          <p:cNvPicPr>
            <a:picLocks noChangeAspect="1"/>
          </p:cNvPicPr>
          <p:nvPr/>
        </p:nvPicPr>
        <p:blipFill>
          <a:blip r:embed="rId5"/>
          <a:stretch>
            <a:fillRect/>
          </a:stretch>
        </p:blipFill>
        <p:spPr>
          <a:xfrm rot="5400000">
            <a:off x="1182683" y="456676"/>
            <a:ext cx="2261062" cy="3929742"/>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2565435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3112339" y="593170"/>
            <a:ext cx="1422797" cy="214065"/>
          </a:xfrm>
          <a:prstGeom prst="rect">
            <a:avLst/>
          </a:prstGeom>
        </p:spPr>
        <p:txBody>
          <a:bodyPr vert="horz" wrap="square" lIns="0" tIns="11906" rIns="0" bIns="0" rtlCol="0">
            <a:spAutoFit/>
          </a:bodyPr>
          <a:lstStyle/>
          <a:p>
            <a:pPr marL="11906">
              <a:spcBef>
                <a:spcPts val="94"/>
              </a:spcBef>
            </a:pPr>
            <a:r>
              <a:rPr sz="1313" b="1" spc="28">
                <a:solidFill>
                  <a:srgbClr val="FFFFFF"/>
                </a:solidFill>
                <a:latin typeface="Trebuchet MS"/>
                <a:cs typeface="Trebuchet MS"/>
              </a:rPr>
              <a:t>Rules </a:t>
            </a:r>
            <a:r>
              <a:rPr sz="1313" b="1" spc="5">
                <a:solidFill>
                  <a:srgbClr val="FFFFFF"/>
                </a:solidFill>
                <a:latin typeface="Trebuchet MS"/>
                <a:cs typeface="Trebuchet MS"/>
              </a:rPr>
              <a:t>of </a:t>
            </a:r>
            <a:r>
              <a:rPr sz="1313" b="1" spc="-5">
                <a:solidFill>
                  <a:srgbClr val="FFFFFF"/>
                </a:solidFill>
                <a:latin typeface="Trebuchet MS"/>
                <a:cs typeface="Trebuchet MS"/>
              </a:rPr>
              <a:t>the</a:t>
            </a:r>
            <a:r>
              <a:rPr sz="1313" b="1" spc="-197">
                <a:solidFill>
                  <a:srgbClr val="FFFFFF"/>
                </a:solidFill>
                <a:latin typeface="Trebuchet MS"/>
                <a:cs typeface="Trebuchet MS"/>
              </a:rPr>
              <a:t> </a:t>
            </a:r>
            <a:r>
              <a:rPr sz="1313" b="1" spc="47">
                <a:solidFill>
                  <a:srgbClr val="FFFFFF"/>
                </a:solidFill>
                <a:latin typeface="Trebuchet MS"/>
                <a:cs typeface="Trebuchet MS"/>
              </a:rPr>
              <a:t>Road</a:t>
            </a:r>
            <a:endParaRPr sz="1313">
              <a:latin typeface="Trebuchet MS"/>
              <a:cs typeface="Trebuchet MS"/>
            </a:endParaRPr>
          </a:p>
        </p:txBody>
      </p:sp>
      <p:grpSp>
        <p:nvGrpSpPr>
          <p:cNvPr id="8" name="object 8"/>
          <p:cNvGrpSpPr/>
          <p:nvPr/>
        </p:nvGrpSpPr>
        <p:grpSpPr>
          <a:xfrm>
            <a:off x="7238732" y="2592355"/>
            <a:ext cx="1905268" cy="1160264"/>
            <a:chOff x="2506916" y="3471862"/>
            <a:chExt cx="1699895" cy="1237615"/>
          </a:xfrm>
        </p:grpSpPr>
        <p:sp>
          <p:nvSpPr>
            <p:cNvPr id="9" name="object 9"/>
            <p:cNvSpPr/>
            <p:nvPr/>
          </p:nvSpPr>
          <p:spPr>
            <a:xfrm>
              <a:off x="2510091" y="3475037"/>
              <a:ext cx="1692973" cy="1230947"/>
            </a:xfrm>
            <a:prstGeom prst="rect">
              <a:avLst/>
            </a:prstGeom>
            <a:blipFill>
              <a:blip r:embed="rId3" cstate="print"/>
              <a:stretch>
                <a:fillRect/>
              </a:stretch>
            </a:blipFill>
          </p:spPr>
          <p:txBody>
            <a:bodyPr wrap="square" lIns="0" tIns="0" rIns="0" bIns="0" rtlCol="0"/>
            <a:lstStyle/>
            <a:p>
              <a:endParaRPr sz="1688"/>
            </a:p>
          </p:txBody>
        </p:sp>
        <p:sp>
          <p:nvSpPr>
            <p:cNvPr id="10" name="object 10"/>
            <p:cNvSpPr/>
            <p:nvPr/>
          </p:nvSpPr>
          <p:spPr>
            <a:xfrm>
              <a:off x="2510091" y="3475037"/>
              <a:ext cx="1693545" cy="1231265"/>
            </a:xfrm>
            <a:custGeom>
              <a:avLst/>
              <a:gdLst/>
              <a:ahLst/>
              <a:cxnLst/>
              <a:rect l="l" t="t" r="r" b="b"/>
              <a:pathLst>
                <a:path w="1693545" h="1231264">
                  <a:moveTo>
                    <a:pt x="54863" y="0"/>
                  </a:moveTo>
                  <a:lnTo>
                    <a:pt x="23145" y="857"/>
                  </a:lnTo>
                  <a:lnTo>
                    <a:pt x="6857" y="6858"/>
                  </a:lnTo>
                  <a:lnTo>
                    <a:pt x="857" y="23145"/>
                  </a:lnTo>
                  <a:lnTo>
                    <a:pt x="0" y="54864"/>
                  </a:lnTo>
                  <a:lnTo>
                    <a:pt x="0" y="1176083"/>
                  </a:lnTo>
                  <a:lnTo>
                    <a:pt x="857" y="1207801"/>
                  </a:lnTo>
                  <a:lnTo>
                    <a:pt x="6857" y="1224089"/>
                  </a:lnTo>
                  <a:lnTo>
                    <a:pt x="23145" y="1230090"/>
                  </a:lnTo>
                  <a:lnTo>
                    <a:pt x="54863" y="1230947"/>
                  </a:lnTo>
                  <a:lnTo>
                    <a:pt x="1638109" y="1230947"/>
                  </a:lnTo>
                  <a:lnTo>
                    <a:pt x="1669827" y="1230090"/>
                  </a:lnTo>
                  <a:lnTo>
                    <a:pt x="1686115" y="1224089"/>
                  </a:lnTo>
                  <a:lnTo>
                    <a:pt x="1692116" y="1207801"/>
                  </a:lnTo>
                  <a:lnTo>
                    <a:pt x="1692973" y="1176083"/>
                  </a:lnTo>
                  <a:lnTo>
                    <a:pt x="1692973" y="54864"/>
                  </a:lnTo>
                  <a:lnTo>
                    <a:pt x="1692116" y="23145"/>
                  </a:lnTo>
                  <a:lnTo>
                    <a:pt x="1686115" y="6858"/>
                  </a:lnTo>
                  <a:lnTo>
                    <a:pt x="1669827" y="857"/>
                  </a:lnTo>
                  <a:lnTo>
                    <a:pt x="1638109" y="0"/>
                  </a:lnTo>
                  <a:lnTo>
                    <a:pt x="54863" y="0"/>
                  </a:lnTo>
                  <a:close/>
                </a:path>
              </a:pathLst>
            </a:custGeom>
            <a:ln w="6350">
              <a:solidFill>
                <a:srgbClr val="D1D3D4"/>
              </a:solidFill>
            </a:ln>
          </p:spPr>
          <p:txBody>
            <a:bodyPr wrap="square" lIns="0" tIns="0" rIns="0" bIns="0" rtlCol="0"/>
            <a:lstStyle/>
            <a:p>
              <a:endParaRPr sz="1688"/>
            </a:p>
          </p:txBody>
        </p:sp>
      </p:grpSp>
      <p:sp>
        <p:nvSpPr>
          <p:cNvPr id="11" name="object 11"/>
          <p:cNvSpPr txBox="1"/>
          <p:nvPr/>
        </p:nvSpPr>
        <p:spPr>
          <a:xfrm>
            <a:off x="58399" y="1143000"/>
            <a:ext cx="8933201" cy="5094311"/>
          </a:xfrm>
          <a:prstGeom prst="rect">
            <a:avLst/>
          </a:prstGeom>
        </p:spPr>
        <p:txBody>
          <a:bodyPr vert="horz" wrap="square" lIns="0" tIns="11906" rIns="0" bIns="0" rtlCol="0">
            <a:spAutoFit/>
          </a:bodyPr>
          <a:lstStyle/>
          <a:p>
            <a:pPr marL="11906" marR="1765697" algn="just">
              <a:lnSpc>
                <a:spcPct val="116700"/>
              </a:lnSpc>
              <a:spcBef>
                <a:spcPts val="94"/>
              </a:spcBef>
            </a:pPr>
            <a:r>
              <a:rPr lang="en-US" b="1" spc="-23">
                <a:solidFill>
                  <a:srgbClr val="FF0000"/>
                </a:solidFill>
                <a:latin typeface="Calibri" panose="020F0502020204030204" pitchFamily="34" charset="0"/>
                <a:cs typeface="Trebuchet MS"/>
              </a:rPr>
              <a:t>U - Turn</a:t>
            </a:r>
          </a:p>
          <a:p>
            <a:pPr marL="354806" marR="1765697" indent="-342900" algn="just">
              <a:lnSpc>
                <a:spcPct val="116700"/>
              </a:lnSpc>
              <a:spcBef>
                <a:spcPts val="94"/>
              </a:spcBef>
              <a:buAutoNum type="arabicPeriod"/>
            </a:pPr>
            <a:r>
              <a:rPr spc="-23">
                <a:latin typeface="Calibri" panose="020F0502020204030204" pitchFamily="34" charset="0"/>
                <a:cs typeface="Trebuchet MS"/>
              </a:rPr>
              <a:t>U-turn </a:t>
            </a:r>
            <a:r>
              <a:rPr spc="9">
                <a:latin typeface="Calibri" panose="020F0502020204030204" pitchFamily="34" charset="0"/>
                <a:cs typeface="Trebuchet MS"/>
              </a:rPr>
              <a:t>is </a:t>
            </a:r>
            <a:r>
              <a:rPr spc="-14">
                <a:latin typeface="Calibri" panose="020F0502020204030204" pitchFamily="34" charset="0"/>
                <a:cs typeface="Trebuchet MS"/>
              </a:rPr>
              <a:t>the </a:t>
            </a:r>
            <a:r>
              <a:rPr spc="-5">
                <a:latin typeface="Calibri" panose="020F0502020204030204" pitchFamily="34" charset="0"/>
                <a:cs typeface="Trebuchet MS"/>
              </a:rPr>
              <a:t>maneuver  </a:t>
            </a:r>
            <a:r>
              <a:rPr spc="23">
                <a:latin typeface="Calibri" panose="020F0502020204030204" pitchFamily="34" charset="0"/>
                <a:cs typeface="Trebuchet MS"/>
              </a:rPr>
              <a:t>when </a:t>
            </a:r>
            <a:r>
              <a:rPr>
                <a:latin typeface="Calibri" panose="020F0502020204030204" pitchFamily="34" charset="0"/>
                <a:cs typeface="Trebuchet MS"/>
              </a:rPr>
              <a:t>you </a:t>
            </a:r>
            <a:r>
              <a:rPr spc="-9">
                <a:latin typeface="Calibri" panose="020F0502020204030204" pitchFamily="34" charset="0"/>
                <a:cs typeface="Trebuchet MS"/>
              </a:rPr>
              <a:t>have </a:t>
            </a:r>
            <a:r>
              <a:rPr spc="-19">
                <a:latin typeface="Calibri" panose="020F0502020204030204" pitchFamily="34" charset="0"/>
                <a:cs typeface="Trebuchet MS"/>
              </a:rPr>
              <a:t>to </a:t>
            </a:r>
            <a:r>
              <a:rPr spc="9">
                <a:latin typeface="Calibri" panose="020F0502020204030204" pitchFamily="34" charset="0"/>
                <a:cs typeface="Trebuchet MS"/>
              </a:rPr>
              <a:t>move  </a:t>
            </a:r>
            <a:r>
              <a:rPr spc="-9">
                <a:latin typeface="Calibri" panose="020F0502020204030204" pitchFamily="34" charset="0"/>
                <a:cs typeface="Trebuchet MS"/>
              </a:rPr>
              <a:t>your </a:t>
            </a:r>
            <a:r>
              <a:rPr spc="-14">
                <a:latin typeface="Calibri" panose="020F0502020204030204" pitchFamily="34" charset="0"/>
                <a:cs typeface="Trebuchet MS"/>
              </a:rPr>
              <a:t>vehicle </a:t>
            </a:r>
            <a:r>
              <a:rPr spc="-19">
                <a:latin typeface="Calibri" panose="020F0502020204030204" pitchFamily="34" charset="0"/>
                <a:cs typeface="Trebuchet MS"/>
              </a:rPr>
              <a:t>to </a:t>
            </a:r>
            <a:r>
              <a:rPr spc="-14">
                <a:latin typeface="Calibri" panose="020F0502020204030204" pitchFamily="34" charset="0"/>
                <a:cs typeface="Trebuchet MS"/>
              </a:rPr>
              <a:t>other </a:t>
            </a:r>
            <a:r>
              <a:rPr spc="5">
                <a:latin typeface="Calibri" panose="020F0502020204030204" pitchFamily="34" charset="0"/>
                <a:cs typeface="Trebuchet MS"/>
              </a:rPr>
              <a:t>side </a:t>
            </a:r>
            <a:r>
              <a:rPr spc="-9">
                <a:latin typeface="Calibri" panose="020F0502020204030204" pitchFamily="34" charset="0"/>
                <a:cs typeface="Trebuchet MS"/>
              </a:rPr>
              <a:t>of  </a:t>
            </a:r>
            <a:r>
              <a:rPr spc="-14">
                <a:latin typeface="Calibri" panose="020F0502020204030204" pitchFamily="34" charset="0"/>
                <a:cs typeface="Trebuchet MS"/>
              </a:rPr>
              <a:t>the</a:t>
            </a:r>
            <a:r>
              <a:rPr spc="-66">
                <a:latin typeface="Calibri" panose="020F0502020204030204" pitchFamily="34" charset="0"/>
                <a:cs typeface="Trebuchet MS"/>
              </a:rPr>
              <a:t> </a:t>
            </a:r>
            <a:r>
              <a:rPr spc="-28">
                <a:latin typeface="Calibri" panose="020F0502020204030204" pitchFamily="34" charset="0"/>
                <a:cs typeface="Trebuchet MS"/>
              </a:rPr>
              <a:t>road.</a:t>
            </a:r>
            <a:r>
              <a:rPr spc="-155">
                <a:latin typeface="Calibri" panose="020F0502020204030204" pitchFamily="34" charset="0"/>
                <a:cs typeface="Trebuchet MS"/>
              </a:rPr>
              <a:t> </a:t>
            </a:r>
            <a:r>
              <a:rPr spc="-5">
                <a:latin typeface="Calibri" panose="020F0502020204030204" pitchFamily="34" charset="0"/>
                <a:cs typeface="Trebuchet MS"/>
              </a:rPr>
              <a:t>This</a:t>
            </a:r>
            <a:r>
              <a:rPr spc="-61">
                <a:latin typeface="Calibri" panose="020F0502020204030204" pitchFamily="34" charset="0"/>
                <a:cs typeface="Trebuchet MS"/>
              </a:rPr>
              <a:t> </a:t>
            </a:r>
            <a:r>
              <a:rPr spc="-5">
                <a:latin typeface="Calibri" panose="020F0502020204030204" pitchFamily="34" charset="0"/>
                <a:cs typeface="Trebuchet MS"/>
              </a:rPr>
              <a:t>maneuver</a:t>
            </a:r>
            <a:r>
              <a:rPr spc="-61">
                <a:latin typeface="Calibri" panose="020F0502020204030204" pitchFamily="34" charset="0"/>
                <a:cs typeface="Trebuchet MS"/>
              </a:rPr>
              <a:t> </a:t>
            </a:r>
            <a:r>
              <a:rPr spc="5">
                <a:latin typeface="Calibri" panose="020F0502020204030204" pitchFamily="34" charset="0"/>
                <a:cs typeface="Trebuchet MS"/>
              </a:rPr>
              <a:t>may  </a:t>
            </a:r>
            <a:r>
              <a:rPr spc="-9">
                <a:latin typeface="Calibri" panose="020F0502020204030204" pitchFamily="34" charset="0"/>
                <a:cs typeface="Trebuchet MS"/>
              </a:rPr>
              <a:t>have </a:t>
            </a:r>
            <a:r>
              <a:rPr spc="-19">
                <a:latin typeface="Calibri" panose="020F0502020204030204" pitchFamily="34" charset="0"/>
                <a:cs typeface="Trebuchet MS"/>
              </a:rPr>
              <a:t>to </a:t>
            </a:r>
            <a:r>
              <a:rPr>
                <a:latin typeface="Calibri" panose="020F0502020204030204" pitchFamily="34" charset="0"/>
                <a:cs typeface="Trebuchet MS"/>
              </a:rPr>
              <a:t>be </a:t>
            </a:r>
            <a:r>
              <a:rPr spc="-28">
                <a:latin typeface="Calibri" panose="020F0502020204030204" pitchFamily="34" charset="0"/>
                <a:cs typeface="Trebuchet MS"/>
              </a:rPr>
              <a:t>carried </a:t>
            </a:r>
            <a:r>
              <a:rPr spc="-14">
                <a:latin typeface="Calibri" panose="020F0502020204030204" pitchFamily="34" charset="0"/>
                <a:cs typeface="Trebuchet MS"/>
              </a:rPr>
              <a:t>out </a:t>
            </a:r>
            <a:r>
              <a:rPr spc="9">
                <a:latin typeface="Calibri" panose="020F0502020204030204" pitchFamily="34" charset="0"/>
                <a:cs typeface="Trebuchet MS"/>
              </a:rPr>
              <a:t>on </a:t>
            </a:r>
            <a:r>
              <a:rPr spc="-23">
                <a:latin typeface="Calibri" panose="020F0502020204030204" pitchFamily="34" charset="0"/>
                <a:cs typeface="Trebuchet MS"/>
              </a:rPr>
              <a:t>a  </a:t>
            </a:r>
            <a:r>
              <a:rPr spc="-14">
                <a:latin typeface="Calibri" panose="020F0502020204030204" pitchFamily="34" charset="0"/>
                <a:cs typeface="Trebuchet MS"/>
              </a:rPr>
              <a:t>road</a:t>
            </a:r>
            <a:r>
              <a:rPr spc="-131">
                <a:latin typeface="Calibri" panose="020F0502020204030204" pitchFamily="34" charset="0"/>
                <a:cs typeface="Trebuchet MS"/>
              </a:rPr>
              <a:t> </a:t>
            </a:r>
            <a:r>
              <a:rPr spc="-9">
                <a:latin typeface="Calibri" panose="020F0502020204030204" pitchFamily="34" charset="0"/>
                <a:cs typeface="Trebuchet MS"/>
              </a:rPr>
              <a:t>with</a:t>
            </a:r>
            <a:r>
              <a:rPr spc="-127">
                <a:latin typeface="Calibri" panose="020F0502020204030204" pitchFamily="34" charset="0"/>
                <a:cs typeface="Trebuchet MS"/>
              </a:rPr>
              <a:t> </a:t>
            </a:r>
            <a:r>
              <a:rPr spc="-19">
                <a:latin typeface="Calibri" panose="020F0502020204030204" pitchFamily="34" charset="0"/>
                <a:cs typeface="Trebuchet MS"/>
              </a:rPr>
              <a:t>or</a:t>
            </a:r>
            <a:r>
              <a:rPr spc="-131">
                <a:latin typeface="Calibri" panose="020F0502020204030204" pitchFamily="34" charset="0"/>
                <a:cs typeface="Trebuchet MS"/>
              </a:rPr>
              <a:t> </a:t>
            </a:r>
            <a:r>
              <a:rPr spc="-9">
                <a:latin typeface="Calibri" panose="020F0502020204030204" pitchFamily="34" charset="0"/>
                <a:cs typeface="Trebuchet MS"/>
              </a:rPr>
              <a:t>without</a:t>
            </a:r>
            <a:r>
              <a:rPr spc="-127">
                <a:latin typeface="Calibri" panose="020F0502020204030204" pitchFamily="34" charset="0"/>
                <a:cs typeface="Trebuchet MS"/>
              </a:rPr>
              <a:t> </a:t>
            </a:r>
            <a:r>
              <a:rPr spc="-23">
                <a:latin typeface="Calibri" panose="020F0502020204030204" pitchFamily="34" charset="0"/>
                <a:cs typeface="Trebuchet MS"/>
              </a:rPr>
              <a:t>a</a:t>
            </a:r>
            <a:r>
              <a:rPr spc="-127">
                <a:latin typeface="Calibri" panose="020F0502020204030204" pitchFamily="34" charset="0"/>
                <a:cs typeface="Trebuchet MS"/>
              </a:rPr>
              <a:t> </a:t>
            </a:r>
            <a:r>
              <a:rPr spc="-38">
                <a:latin typeface="Calibri" panose="020F0502020204030204" pitchFamily="34" charset="0"/>
                <a:cs typeface="Trebuchet MS"/>
              </a:rPr>
              <a:t>divider.</a:t>
            </a:r>
            <a:endParaRPr lang="en-US" spc="-38">
              <a:latin typeface="Calibri" panose="020F0502020204030204" pitchFamily="34" charset="0"/>
              <a:cs typeface="Trebuchet MS"/>
            </a:endParaRPr>
          </a:p>
          <a:p>
            <a:pPr marL="354806" marR="1765697" indent="-342900" algn="just">
              <a:lnSpc>
                <a:spcPct val="116700"/>
              </a:lnSpc>
              <a:spcBef>
                <a:spcPts val="94"/>
              </a:spcBef>
              <a:buAutoNum type="arabicPeriod"/>
            </a:pPr>
            <a:r>
              <a:rPr spc="47">
                <a:latin typeface="Calibri" panose="020F0502020204030204" pitchFamily="34" charset="0"/>
                <a:cs typeface="Trebuchet MS"/>
              </a:rPr>
              <a:t>On </a:t>
            </a:r>
            <a:r>
              <a:rPr spc="19">
                <a:latin typeface="Calibri" panose="020F0502020204030204" pitchFamily="34" charset="0"/>
                <a:cs typeface="Trebuchet MS"/>
              </a:rPr>
              <a:t>busy </a:t>
            </a:r>
            <a:r>
              <a:rPr spc="23">
                <a:latin typeface="Calibri" panose="020F0502020204030204" pitchFamily="34" charset="0"/>
                <a:cs typeface="Trebuchet MS"/>
              </a:rPr>
              <a:t>crossings </a:t>
            </a:r>
            <a:r>
              <a:rPr spc="-14">
                <a:latin typeface="Calibri" panose="020F0502020204030204" pitchFamily="34" charset="0"/>
                <a:cs typeface="Trebuchet MS"/>
              </a:rPr>
              <a:t>normally  </a:t>
            </a:r>
            <a:r>
              <a:rPr spc="-23">
                <a:latin typeface="Calibri" panose="020F0502020204030204" pitchFamily="34" charset="0"/>
                <a:cs typeface="Trebuchet MS"/>
              </a:rPr>
              <a:t>U-turn </a:t>
            </a:r>
            <a:r>
              <a:rPr spc="9">
                <a:latin typeface="Calibri" panose="020F0502020204030204" pitchFamily="34" charset="0"/>
                <a:cs typeface="Trebuchet MS"/>
              </a:rPr>
              <a:t>is </a:t>
            </a:r>
            <a:r>
              <a:rPr spc="-14">
                <a:latin typeface="Calibri" panose="020F0502020204030204" pitchFamily="34" charset="0"/>
                <a:cs typeface="Trebuchet MS"/>
              </a:rPr>
              <a:t>not</a:t>
            </a:r>
            <a:r>
              <a:rPr spc="-61">
                <a:latin typeface="Calibri" panose="020F0502020204030204" pitchFamily="34" charset="0"/>
                <a:cs typeface="Trebuchet MS"/>
              </a:rPr>
              <a:t> </a:t>
            </a:r>
            <a:r>
              <a:rPr spc="-23">
                <a:latin typeface="Calibri" panose="020F0502020204030204" pitchFamily="34" charset="0"/>
                <a:cs typeface="Trebuchet MS"/>
              </a:rPr>
              <a:t>allowed.</a:t>
            </a:r>
            <a:endParaRPr b="1">
              <a:solidFill>
                <a:srgbClr val="FF0000"/>
              </a:solidFill>
              <a:latin typeface="Calibri" panose="020F0502020204030204" pitchFamily="34" charset="0"/>
              <a:cs typeface="Trebuchet MS"/>
            </a:endParaRPr>
          </a:p>
          <a:p>
            <a:pPr marL="11906" algn="just"/>
            <a:endParaRPr lang="en-US" b="1" spc="5">
              <a:solidFill>
                <a:srgbClr val="FF0000"/>
              </a:solidFill>
              <a:latin typeface="Calibri" panose="020F0502020204030204" pitchFamily="34" charset="0"/>
              <a:cs typeface="Trebuchet MS"/>
            </a:endParaRPr>
          </a:p>
          <a:p>
            <a:pPr marL="11906" algn="just"/>
            <a:r>
              <a:rPr b="1" spc="5">
                <a:solidFill>
                  <a:srgbClr val="FF0000"/>
                </a:solidFill>
                <a:latin typeface="Calibri" panose="020F0502020204030204" pitchFamily="34" charset="0"/>
                <a:cs typeface="Trebuchet MS"/>
              </a:rPr>
              <a:t>During </a:t>
            </a:r>
            <a:r>
              <a:rPr b="1" spc="-23">
                <a:solidFill>
                  <a:srgbClr val="FF0000"/>
                </a:solidFill>
                <a:latin typeface="Calibri" panose="020F0502020204030204" pitchFamily="34" charset="0"/>
                <a:cs typeface="Trebuchet MS"/>
              </a:rPr>
              <a:t>U-turn </a:t>
            </a:r>
            <a:r>
              <a:rPr b="1" spc="-14">
                <a:solidFill>
                  <a:srgbClr val="FF0000"/>
                </a:solidFill>
                <a:latin typeface="Calibri" panose="020F0502020204030204" pitchFamily="34" charset="0"/>
                <a:cs typeface="Trebuchet MS"/>
              </a:rPr>
              <a:t>follow </a:t>
            </a:r>
            <a:r>
              <a:rPr b="1" spc="9">
                <a:solidFill>
                  <a:srgbClr val="FF0000"/>
                </a:solidFill>
                <a:latin typeface="Calibri" panose="020F0502020204030204" pitchFamily="34" charset="0"/>
                <a:cs typeface="Trebuchet MS"/>
              </a:rPr>
              <a:t>these</a:t>
            </a:r>
            <a:r>
              <a:rPr b="1" spc="-66">
                <a:solidFill>
                  <a:srgbClr val="FF0000"/>
                </a:solidFill>
                <a:latin typeface="Calibri" panose="020F0502020204030204" pitchFamily="34" charset="0"/>
                <a:cs typeface="Trebuchet MS"/>
              </a:rPr>
              <a:t> </a:t>
            </a:r>
            <a:r>
              <a:rPr b="1" spc="5">
                <a:solidFill>
                  <a:srgbClr val="FF0000"/>
                </a:solidFill>
                <a:latin typeface="Calibri" panose="020F0502020204030204" pitchFamily="34" charset="0"/>
                <a:cs typeface="Trebuchet MS"/>
              </a:rPr>
              <a:t>steps:</a:t>
            </a:r>
            <a:endParaRPr>
              <a:latin typeface="Calibri" panose="020F0502020204030204" pitchFamily="34" charset="0"/>
              <a:cs typeface="Trebuchet MS"/>
            </a:endParaRPr>
          </a:p>
          <a:p>
            <a:pPr marL="200025" marR="4763" indent="-188714">
              <a:lnSpc>
                <a:spcPct val="116700"/>
              </a:lnSpc>
              <a:buAutoNum type="arabicPeriod"/>
              <a:tabLst>
                <a:tab pos="200620" algn="l"/>
              </a:tabLst>
            </a:pPr>
            <a:r>
              <a:rPr spc="9">
                <a:latin typeface="Calibri" panose="020F0502020204030204" pitchFamily="34" charset="0"/>
                <a:cs typeface="Trebuchet MS"/>
              </a:rPr>
              <a:t>Look </a:t>
            </a:r>
            <a:r>
              <a:rPr spc="-9">
                <a:latin typeface="Calibri" panose="020F0502020204030204" pitchFamily="34" charset="0"/>
                <a:cs typeface="Trebuchet MS"/>
              </a:rPr>
              <a:t>around </a:t>
            </a:r>
            <a:r>
              <a:rPr spc="-23">
                <a:latin typeface="Calibri" panose="020F0502020204030204" pitchFamily="34" charset="0"/>
                <a:cs typeface="Trebuchet MS"/>
              </a:rPr>
              <a:t>in </a:t>
            </a:r>
            <a:r>
              <a:rPr spc="-52">
                <a:latin typeface="Calibri" panose="020F0502020204030204" pitchFamily="34" charset="0"/>
                <a:cs typeface="Trebuchet MS"/>
              </a:rPr>
              <a:t>all </a:t>
            </a:r>
            <a:r>
              <a:rPr spc="-19">
                <a:latin typeface="Calibri" panose="020F0502020204030204" pitchFamily="34" charset="0"/>
                <a:cs typeface="Trebuchet MS"/>
              </a:rPr>
              <a:t>mirrors, </a:t>
            </a:r>
            <a:r>
              <a:rPr spc="-9">
                <a:latin typeface="Calibri" panose="020F0502020204030204" pitchFamily="34" charset="0"/>
                <a:cs typeface="Trebuchet MS"/>
              </a:rPr>
              <a:t>look </a:t>
            </a:r>
            <a:r>
              <a:rPr spc="-14">
                <a:latin typeface="Calibri" panose="020F0502020204030204" pitchFamily="34" charset="0"/>
                <a:cs typeface="Trebuchet MS"/>
              </a:rPr>
              <a:t>over </a:t>
            </a:r>
            <a:r>
              <a:rPr spc="-9">
                <a:latin typeface="Calibri" panose="020F0502020204030204" pitchFamily="34" charset="0"/>
                <a:cs typeface="Trebuchet MS"/>
              </a:rPr>
              <a:t>your </a:t>
            </a:r>
            <a:r>
              <a:rPr>
                <a:latin typeface="Calibri" panose="020F0502020204030204" pitchFamily="34" charset="0"/>
                <a:cs typeface="Trebuchet MS"/>
              </a:rPr>
              <a:t>shoulders, </a:t>
            </a:r>
            <a:r>
              <a:rPr spc="-5">
                <a:latin typeface="Calibri" panose="020F0502020204030204" pitchFamily="34" charset="0"/>
                <a:cs typeface="Trebuchet MS"/>
              </a:rPr>
              <a:t>give </a:t>
            </a:r>
            <a:r>
              <a:rPr spc="-23">
                <a:latin typeface="Calibri" panose="020F0502020204030204" pitchFamily="34" charset="0"/>
                <a:cs typeface="Trebuchet MS"/>
              </a:rPr>
              <a:t>right  </a:t>
            </a:r>
            <a:r>
              <a:rPr spc="-28">
                <a:latin typeface="Calibri" panose="020F0502020204030204" pitchFamily="34" charset="0"/>
                <a:cs typeface="Trebuchet MS"/>
              </a:rPr>
              <a:t>turn </a:t>
            </a:r>
            <a:r>
              <a:rPr spc="-14">
                <a:latin typeface="Calibri" panose="020F0502020204030204" pitchFamily="34" charset="0"/>
                <a:cs typeface="Trebuchet MS"/>
              </a:rPr>
              <a:t>signal.</a:t>
            </a:r>
            <a:endParaRPr>
              <a:latin typeface="Calibri" panose="020F0502020204030204" pitchFamily="34" charset="0"/>
              <a:cs typeface="Trebuchet MS"/>
            </a:endParaRPr>
          </a:p>
          <a:p>
            <a:pPr>
              <a:spcBef>
                <a:spcPts val="38"/>
              </a:spcBef>
              <a:buFont typeface="Trebuchet MS"/>
              <a:buAutoNum type="arabicPeriod"/>
            </a:pPr>
            <a:endParaRPr>
              <a:latin typeface="Calibri" panose="020F0502020204030204" pitchFamily="34" charset="0"/>
              <a:cs typeface="Trebuchet MS"/>
            </a:endParaRPr>
          </a:p>
          <a:p>
            <a:pPr marL="200025" marR="4763" indent="-188714">
              <a:lnSpc>
                <a:spcPct val="116700"/>
              </a:lnSpc>
              <a:buAutoNum type="arabicPeriod"/>
              <a:tabLst>
                <a:tab pos="200620" algn="l"/>
              </a:tabLst>
            </a:pPr>
            <a:r>
              <a:rPr spc="38">
                <a:latin typeface="Calibri" panose="020F0502020204030204" pitchFamily="34" charset="0"/>
                <a:cs typeface="Trebuchet MS"/>
              </a:rPr>
              <a:t>When </a:t>
            </a:r>
            <a:r>
              <a:rPr spc="-9">
                <a:latin typeface="Calibri" panose="020F0502020204030204" pitchFamily="34" charset="0"/>
                <a:cs typeface="Trebuchet MS"/>
              </a:rPr>
              <a:t>absolutely </a:t>
            </a:r>
            <a:r>
              <a:rPr spc="9">
                <a:latin typeface="Calibri" panose="020F0502020204030204" pitchFamily="34" charset="0"/>
                <a:cs typeface="Trebuchet MS"/>
              </a:rPr>
              <a:t>sure </a:t>
            </a:r>
            <a:r>
              <a:rPr spc="-19">
                <a:latin typeface="Calibri" panose="020F0502020204030204" pitchFamily="34" charset="0"/>
                <a:cs typeface="Trebuchet MS"/>
              </a:rPr>
              <a:t>there </a:t>
            </a:r>
            <a:r>
              <a:rPr spc="9">
                <a:latin typeface="Calibri" panose="020F0502020204030204" pitchFamily="34" charset="0"/>
                <a:cs typeface="Trebuchet MS"/>
              </a:rPr>
              <a:t>is no </a:t>
            </a:r>
            <a:r>
              <a:rPr spc="-38">
                <a:latin typeface="Calibri" panose="020F0502020204030204" pitchFamily="34" charset="0"/>
                <a:cs typeface="Trebuchet MS"/>
              </a:rPr>
              <a:t>traffic </a:t>
            </a:r>
            <a:r>
              <a:rPr spc="9">
                <a:latin typeface="Calibri" panose="020F0502020204030204" pitchFamily="34" charset="0"/>
                <a:cs typeface="Trebuchet MS"/>
              </a:rPr>
              <a:t>on </a:t>
            </a:r>
            <a:r>
              <a:rPr spc="-9">
                <a:latin typeface="Calibri" panose="020F0502020204030204" pitchFamily="34" charset="0"/>
                <a:cs typeface="Trebuchet MS"/>
              </a:rPr>
              <a:t>both </a:t>
            </a:r>
            <a:r>
              <a:rPr spc="19">
                <a:latin typeface="Calibri" panose="020F0502020204030204" pitchFamily="34" charset="0"/>
                <a:cs typeface="Trebuchet MS"/>
              </a:rPr>
              <a:t>sides </a:t>
            </a:r>
            <a:r>
              <a:rPr spc="-9">
                <a:latin typeface="Calibri" panose="020F0502020204030204" pitchFamily="34" charset="0"/>
                <a:cs typeface="Trebuchet MS"/>
              </a:rPr>
              <a:t>of </a:t>
            </a:r>
            <a:r>
              <a:rPr spc="-14">
                <a:latin typeface="Calibri" panose="020F0502020204030204" pitchFamily="34" charset="0"/>
                <a:cs typeface="Trebuchet MS"/>
              </a:rPr>
              <a:t>the  </a:t>
            </a:r>
            <a:r>
              <a:rPr spc="-28">
                <a:latin typeface="Calibri" panose="020F0502020204030204" pitchFamily="34" charset="0"/>
                <a:cs typeface="Trebuchet MS"/>
              </a:rPr>
              <a:t>road, </a:t>
            </a:r>
            <a:r>
              <a:rPr spc="-19">
                <a:latin typeface="Calibri" panose="020F0502020204030204" pitchFamily="34" charset="0"/>
                <a:cs typeface="Trebuchet MS"/>
              </a:rPr>
              <a:t>start turning </a:t>
            </a:r>
            <a:r>
              <a:rPr spc="-14">
                <a:latin typeface="Calibri" panose="020F0502020204030204" pitchFamily="34" charset="0"/>
                <a:cs typeface="Trebuchet MS"/>
              </a:rPr>
              <a:t>the </a:t>
            </a:r>
            <a:r>
              <a:rPr spc="-5">
                <a:latin typeface="Calibri" panose="020F0502020204030204" pitchFamily="34" charset="0"/>
                <a:cs typeface="Trebuchet MS"/>
              </a:rPr>
              <a:t>steering while </a:t>
            </a:r>
            <a:r>
              <a:rPr spc="5">
                <a:latin typeface="Calibri" panose="020F0502020204030204" pitchFamily="34" charset="0"/>
                <a:cs typeface="Trebuchet MS"/>
              </a:rPr>
              <a:t>slowly </a:t>
            </a:r>
            <a:r>
              <a:rPr spc="9">
                <a:latin typeface="Calibri" panose="020F0502020204030204" pitchFamily="34" charset="0"/>
                <a:cs typeface="Trebuchet MS"/>
              </a:rPr>
              <a:t>moving</a:t>
            </a:r>
            <a:r>
              <a:rPr spc="-98">
                <a:latin typeface="Calibri" panose="020F0502020204030204" pitchFamily="34" charset="0"/>
                <a:cs typeface="Trebuchet MS"/>
              </a:rPr>
              <a:t> </a:t>
            </a:r>
            <a:r>
              <a:rPr spc="-56">
                <a:latin typeface="Calibri" panose="020F0502020204030204" pitchFamily="34" charset="0"/>
                <a:cs typeface="Trebuchet MS"/>
              </a:rPr>
              <a:t>off.</a:t>
            </a:r>
            <a:endParaRPr lang="en-US" spc="-56">
              <a:latin typeface="Calibri" panose="020F0502020204030204" pitchFamily="34" charset="0"/>
              <a:cs typeface="Trebuchet MS"/>
            </a:endParaRPr>
          </a:p>
          <a:p>
            <a:pPr marL="200025" marR="4763" indent="-188714" algn="just">
              <a:lnSpc>
                <a:spcPct val="116700"/>
              </a:lnSpc>
              <a:spcBef>
                <a:spcPts val="94"/>
              </a:spcBef>
              <a:buAutoNum type="arabicPeriod" startAt="3"/>
              <a:tabLst>
                <a:tab pos="200620" algn="l"/>
              </a:tabLst>
            </a:pPr>
            <a:r>
              <a:rPr lang="en-US" spc="-19">
                <a:latin typeface="Calibri" panose="020F0502020204030204" pitchFamily="34" charset="0"/>
                <a:cs typeface="Trebuchet MS"/>
              </a:rPr>
              <a:t>If </a:t>
            </a:r>
            <a:r>
              <a:rPr lang="en-US" spc="-14">
                <a:latin typeface="Calibri" panose="020F0502020204030204" pitchFamily="34" charset="0"/>
                <a:cs typeface="Trebuchet MS"/>
              </a:rPr>
              <a:t>the road </a:t>
            </a:r>
            <a:r>
              <a:rPr lang="en-US" spc="9">
                <a:latin typeface="Calibri" panose="020F0502020204030204" pitchFamily="34" charset="0"/>
                <a:cs typeface="Trebuchet MS"/>
              </a:rPr>
              <a:t>is </a:t>
            </a:r>
            <a:r>
              <a:rPr lang="en-US" spc="-14">
                <a:latin typeface="Calibri" panose="020F0502020204030204" pitchFamily="34" charset="0"/>
                <a:cs typeface="Trebuchet MS"/>
              </a:rPr>
              <a:t>not sufficiently </a:t>
            </a:r>
            <a:r>
              <a:rPr lang="en-US" spc="5">
                <a:latin typeface="Calibri" panose="020F0502020204030204" pitchFamily="34" charset="0"/>
                <a:cs typeface="Trebuchet MS"/>
              </a:rPr>
              <a:t>wide </a:t>
            </a:r>
            <a:r>
              <a:rPr lang="en-US" spc="14">
                <a:latin typeface="Calibri" panose="020F0502020204030204" pitchFamily="34" charset="0"/>
                <a:cs typeface="Trebuchet MS"/>
              </a:rPr>
              <a:t>enough </a:t>
            </a:r>
            <a:r>
              <a:rPr lang="en-US">
                <a:latin typeface="Calibri" panose="020F0502020204030204" pitchFamily="34" charset="0"/>
                <a:cs typeface="Trebuchet MS"/>
              </a:rPr>
              <a:t>you </a:t>
            </a:r>
            <a:r>
              <a:rPr lang="en-US" spc="-9">
                <a:latin typeface="Calibri" panose="020F0502020204030204" pitchFamily="34" charset="0"/>
                <a:cs typeface="Trebuchet MS"/>
              </a:rPr>
              <a:t>have </a:t>
            </a:r>
            <a:r>
              <a:rPr lang="en-US" spc="-19">
                <a:latin typeface="Calibri" panose="020F0502020204030204" pitchFamily="34" charset="0"/>
                <a:cs typeface="Trebuchet MS"/>
              </a:rPr>
              <a:t>to </a:t>
            </a:r>
            <a:r>
              <a:rPr lang="en-US" spc="9">
                <a:latin typeface="Calibri" panose="020F0502020204030204" pitchFamily="34" charset="0"/>
                <a:cs typeface="Trebuchet MS"/>
              </a:rPr>
              <a:t>stop </a:t>
            </a:r>
            <a:r>
              <a:rPr lang="en-US" spc="-5">
                <a:latin typeface="Calibri" panose="020F0502020204030204" pitchFamily="34" charset="0"/>
                <a:cs typeface="Trebuchet MS"/>
              </a:rPr>
              <a:t>while </a:t>
            </a:r>
            <a:r>
              <a:rPr lang="en-US">
                <a:latin typeface="Calibri" panose="020F0502020204030204" pitchFamily="34" charset="0"/>
                <a:cs typeface="Trebuchet MS"/>
              </a:rPr>
              <a:t>you  </a:t>
            </a:r>
            <a:r>
              <a:rPr lang="en-US" spc="-19">
                <a:latin typeface="Calibri" panose="020F0502020204030204" pitchFamily="34" charset="0"/>
                <a:cs typeface="Trebuchet MS"/>
              </a:rPr>
              <a:t>reach to </a:t>
            </a:r>
            <a:r>
              <a:rPr lang="en-US" spc="-14">
                <a:latin typeface="Calibri" panose="020F0502020204030204" pitchFamily="34" charset="0"/>
                <a:cs typeface="Trebuchet MS"/>
              </a:rPr>
              <a:t>other </a:t>
            </a:r>
            <a:r>
              <a:rPr lang="en-US" spc="5">
                <a:latin typeface="Calibri" panose="020F0502020204030204" pitchFamily="34" charset="0"/>
                <a:cs typeface="Trebuchet MS"/>
              </a:rPr>
              <a:t>side </a:t>
            </a:r>
            <a:r>
              <a:rPr lang="en-US" spc="-9">
                <a:latin typeface="Calibri" panose="020F0502020204030204" pitchFamily="34" charset="0"/>
                <a:cs typeface="Trebuchet MS"/>
              </a:rPr>
              <a:t>of </a:t>
            </a:r>
            <a:r>
              <a:rPr lang="en-US" spc="-14">
                <a:latin typeface="Calibri" panose="020F0502020204030204" pitchFamily="34" charset="0"/>
                <a:cs typeface="Trebuchet MS"/>
              </a:rPr>
              <a:t>the </a:t>
            </a:r>
            <a:r>
              <a:rPr lang="en-US" spc="-28">
                <a:latin typeface="Calibri" panose="020F0502020204030204" pitchFamily="34" charset="0"/>
                <a:cs typeface="Trebuchet MS"/>
              </a:rPr>
              <a:t>road. </a:t>
            </a:r>
            <a:r>
              <a:rPr lang="en-US" spc="66">
                <a:latin typeface="Calibri" panose="020F0502020204030204" pitchFamily="34" charset="0"/>
                <a:cs typeface="Trebuchet MS"/>
              </a:rPr>
              <a:t>As </a:t>
            </a:r>
            <a:r>
              <a:rPr lang="en-US">
                <a:latin typeface="Calibri" panose="020F0502020204030204" pitchFamily="34" charset="0"/>
                <a:cs typeface="Trebuchet MS"/>
              </a:rPr>
              <a:t>you </a:t>
            </a:r>
            <a:r>
              <a:rPr lang="en-US" spc="-14">
                <a:latin typeface="Calibri" panose="020F0502020204030204" pitchFamily="34" charset="0"/>
                <a:cs typeface="Trebuchet MS"/>
              </a:rPr>
              <a:t>approach the </a:t>
            </a:r>
            <a:r>
              <a:rPr lang="en-US" spc="5">
                <a:latin typeface="Calibri" panose="020F0502020204030204" pitchFamily="34" charset="0"/>
                <a:cs typeface="Trebuchet MS"/>
              </a:rPr>
              <a:t>end </a:t>
            </a:r>
            <a:r>
              <a:rPr lang="en-US" spc="-9">
                <a:latin typeface="Calibri" panose="020F0502020204030204" pitchFamily="34" charset="0"/>
                <a:cs typeface="Trebuchet MS"/>
              </a:rPr>
              <a:t>of </a:t>
            </a:r>
            <a:r>
              <a:rPr lang="en-US" spc="-14">
                <a:latin typeface="Calibri" panose="020F0502020204030204" pitchFamily="34" charset="0"/>
                <a:cs typeface="Trebuchet MS"/>
              </a:rPr>
              <a:t>the </a:t>
            </a:r>
            <a:r>
              <a:rPr lang="en-US" spc="-28">
                <a:latin typeface="Calibri" panose="020F0502020204030204" pitchFamily="34" charset="0"/>
                <a:cs typeface="Trebuchet MS"/>
              </a:rPr>
              <a:t>road,  </a:t>
            </a:r>
            <a:r>
              <a:rPr lang="en-US" spc="-19">
                <a:latin typeface="Calibri" panose="020F0502020204030204" pitchFamily="34" charset="0"/>
                <a:cs typeface="Trebuchet MS"/>
              </a:rPr>
              <a:t>start turning </a:t>
            </a:r>
            <a:r>
              <a:rPr lang="en-US" spc="-5">
                <a:latin typeface="Calibri" panose="020F0502020204030204" pitchFamily="34" charset="0"/>
                <a:cs typeface="Trebuchet MS"/>
              </a:rPr>
              <a:t>steering </a:t>
            </a:r>
            <a:r>
              <a:rPr lang="en-US" spc="-19">
                <a:latin typeface="Calibri" panose="020F0502020204030204" pitchFamily="34" charset="0"/>
                <a:cs typeface="Trebuchet MS"/>
              </a:rPr>
              <a:t>to </a:t>
            </a:r>
            <a:r>
              <a:rPr lang="en-US" spc="-14">
                <a:latin typeface="Calibri" panose="020F0502020204030204" pitchFamily="34" charset="0"/>
                <a:cs typeface="Trebuchet MS"/>
              </a:rPr>
              <a:t>the</a:t>
            </a:r>
            <a:r>
              <a:rPr lang="en-US" spc="-61">
                <a:latin typeface="Calibri" panose="020F0502020204030204" pitchFamily="34" charset="0"/>
                <a:cs typeface="Trebuchet MS"/>
              </a:rPr>
              <a:t> </a:t>
            </a:r>
            <a:r>
              <a:rPr lang="en-US" spc="-52">
                <a:latin typeface="Calibri" panose="020F0502020204030204" pitchFamily="34" charset="0"/>
                <a:cs typeface="Trebuchet MS"/>
              </a:rPr>
              <a:t>left.</a:t>
            </a:r>
            <a:endParaRPr lang="en-US">
              <a:latin typeface="Calibri" panose="020F0502020204030204" pitchFamily="34" charset="0"/>
              <a:cs typeface="Trebuchet MS"/>
            </a:endParaRPr>
          </a:p>
          <a:p>
            <a:pPr marL="200025" marR="4763" indent="-188714" algn="just">
              <a:lnSpc>
                <a:spcPct val="116700"/>
              </a:lnSpc>
              <a:buAutoNum type="arabicPeriod" startAt="3"/>
              <a:tabLst>
                <a:tab pos="200620" algn="l"/>
              </a:tabLst>
            </a:pPr>
            <a:r>
              <a:rPr lang="en-US" spc="-9">
                <a:latin typeface="Calibri" panose="020F0502020204030204" pitchFamily="34" charset="0"/>
                <a:cs typeface="Trebuchet MS"/>
              </a:rPr>
              <a:t>Put </a:t>
            </a:r>
            <a:r>
              <a:rPr lang="en-US" spc="-14">
                <a:latin typeface="Calibri" panose="020F0502020204030204" pitchFamily="34" charset="0"/>
                <a:cs typeface="Trebuchet MS"/>
              </a:rPr>
              <a:t>the vehicle </a:t>
            </a:r>
            <a:r>
              <a:rPr lang="en-US" spc="-23">
                <a:latin typeface="Calibri" panose="020F0502020204030204" pitchFamily="34" charset="0"/>
                <a:cs typeface="Trebuchet MS"/>
              </a:rPr>
              <a:t>in </a:t>
            </a:r>
            <a:r>
              <a:rPr lang="en-US" spc="-5">
                <a:latin typeface="Calibri" panose="020F0502020204030204" pitchFamily="34" charset="0"/>
                <a:cs typeface="Trebuchet MS"/>
              </a:rPr>
              <a:t>reverse gear </a:t>
            </a:r>
            <a:r>
              <a:rPr lang="en-US" spc="-19">
                <a:latin typeface="Calibri" panose="020F0502020204030204" pitchFamily="34" charset="0"/>
                <a:cs typeface="Trebuchet MS"/>
              </a:rPr>
              <a:t>start </a:t>
            </a:r>
            <a:r>
              <a:rPr lang="en-US" spc="9">
                <a:latin typeface="Calibri" panose="020F0502020204030204" pitchFamily="34" charset="0"/>
                <a:cs typeface="Trebuchet MS"/>
              </a:rPr>
              <a:t>moving </a:t>
            </a:r>
            <a:r>
              <a:rPr lang="en-US" spc="-33">
                <a:latin typeface="Calibri" panose="020F0502020204030204" pitchFamily="34" charset="0"/>
                <a:cs typeface="Trebuchet MS"/>
              </a:rPr>
              <a:t>off </a:t>
            </a:r>
            <a:r>
              <a:rPr lang="en-US" spc="-9">
                <a:latin typeface="Calibri" panose="020F0502020204030204" pitchFamily="34" charset="0"/>
                <a:cs typeface="Trebuchet MS"/>
              </a:rPr>
              <a:t>backwards, </a:t>
            </a:r>
            <a:r>
              <a:rPr lang="en-US" spc="28">
                <a:latin typeface="Calibri" panose="020F0502020204030204" pitchFamily="34" charset="0"/>
                <a:cs typeface="Trebuchet MS"/>
              </a:rPr>
              <a:t>as soon</a:t>
            </a:r>
            <a:r>
              <a:rPr lang="en-US" spc="-127">
                <a:latin typeface="Calibri" panose="020F0502020204030204" pitchFamily="34" charset="0"/>
                <a:cs typeface="Trebuchet MS"/>
              </a:rPr>
              <a:t> </a:t>
            </a:r>
            <a:r>
              <a:rPr lang="en-US" spc="28">
                <a:latin typeface="Calibri" panose="020F0502020204030204" pitchFamily="34" charset="0"/>
                <a:cs typeface="Trebuchet MS"/>
              </a:rPr>
              <a:t>as  </a:t>
            </a:r>
            <a:r>
              <a:rPr lang="en-US">
                <a:latin typeface="Calibri" panose="020F0502020204030204" pitchFamily="34" charset="0"/>
                <a:cs typeface="Trebuchet MS"/>
              </a:rPr>
              <a:t>you </a:t>
            </a:r>
            <a:r>
              <a:rPr lang="en-US" spc="-9">
                <a:latin typeface="Calibri" panose="020F0502020204030204" pitchFamily="34" charset="0"/>
                <a:cs typeface="Trebuchet MS"/>
              </a:rPr>
              <a:t>have </a:t>
            </a:r>
            <a:r>
              <a:rPr lang="en-US" spc="-5">
                <a:latin typeface="Calibri" panose="020F0502020204030204" pitchFamily="34" charset="0"/>
                <a:cs typeface="Trebuchet MS"/>
              </a:rPr>
              <a:t>reversed </a:t>
            </a:r>
            <a:r>
              <a:rPr lang="en-US" spc="-14">
                <a:latin typeface="Calibri" panose="020F0502020204030204" pitchFamily="34" charset="0"/>
                <a:cs typeface="Trebuchet MS"/>
              </a:rPr>
              <a:t>sufficiently </a:t>
            </a:r>
            <a:r>
              <a:rPr lang="en-US" spc="-19">
                <a:latin typeface="Calibri" panose="020F0502020204030204" pitchFamily="34" charset="0"/>
                <a:cs typeface="Trebuchet MS"/>
              </a:rPr>
              <a:t>start </a:t>
            </a:r>
            <a:r>
              <a:rPr lang="en-US" spc="-14">
                <a:latin typeface="Calibri" panose="020F0502020204030204" pitchFamily="34" charset="0"/>
                <a:cs typeface="Trebuchet MS"/>
              </a:rPr>
              <a:t>taking </a:t>
            </a:r>
            <a:r>
              <a:rPr lang="en-US" spc="-23">
                <a:latin typeface="Calibri" panose="020F0502020204030204" pitchFamily="34" charset="0"/>
                <a:cs typeface="Trebuchet MS"/>
              </a:rPr>
              <a:t>right</a:t>
            </a:r>
            <a:r>
              <a:rPr lang="en-US" spc="-107">
                <a:latin typeface="Calibri" panose="020F0502020204030204" pitchFamily="34" charset="0"/>
                <a:cs typeface="Trebuchet MS"/>
              </a:rPr>
              <a:t> </a:t>
            </a:r>
            <a:r>
              <a:rPr lang="en-US" spc="-38">
                <a:latin typeface="Calibri" panose="020F0502020204030204" pitchFamily="34" charset="0"/>
                <a:cs typeface="Trebuchet MS"/>
              </a:rPr>
              <a:t>turn.</a:t>
            </a:r>
            <a:endParaRPr lang="en-US">
              <a:latin typeface="Calibri" panose="020F0502020204030204" pitchFamily="34" charset="0"/>
              <a:cs typeface="Trebuchet MS"/>
            </a:endParaRPr>
          </a:p>
          <a:p>
            <a:pPr marL="200025" marR="4763" indent="-188714" algn="just">
              <a:lnSpc>
                <a:spcPct val="116700"/>
              </a:lnSpc>
              <a:buAutoNum type="arabicPeriod" startAt="3"/>
              <a:tabLst>
                <a:tab pos="200620" algn="l"/>
              </a:tabLst>
            </a:pPr>
            <a:r>
              <a:rPr lang="en-US">
                <a:latin typeface="Calibri" panose="020F0502020204030204" pitchFamily="34" charset="0"/>
                <a:cs typeface="Trebuchet MS"/>
              </a:rPr>
              <a:t>Complete</a:t>
            </a:r>
            <a:r>
              <a:rPr lang="en-US" spc="-84">
                <a:latin typeface="Calibri" panose="020F0502020204030204" pitchFamily="34" charset="0"/>
                <a:cs typeface="Trebuchet MS"/>
              </a:rPr>
              <a:t> </a:t>
            </a:r>
            <a:r>
              <a:rPr lang="en-US" spc="-14">
                <a:latin typeface="Calibri" panose="020F0502020204030204" pitchFamily="34" charset="0"/>
                <a:cs typeface="Trebuchet MS"/>
              </a:rPr>
              <a:t>the</a:t>
            </a:r>
            <a:r>
              <a:rPr lang="en-US" spc="-84">
                <a:latin typeface="Calibri" panose="020F0502020204030204" pitchFamily="34" charset="0"/>
                <a:cs typeface="Trebuchet MS"/>
              </a:rPr>
              <a:t> </a:t>
            </a:r>
            <a:r>
              <a:rPr lang="en-US" spc="-5">
                <a:latin typeface="Calibri" panose="020F0502020204030204" pitchFamily="34" charset="0"/>
                <a:cs typeface="Trebuchet MS"/>
              </a:rPr>
              <a:t>maneuver</a:t>
            </a:r>
            <a:r>
              <a:rPr lang="en-US" spc="-84">
                <a:latin typeface="Calibri" panose="020F0502020204030204" pitchFamily="34" charset="0"/>
                <a:cs typeface="Trebuchet MS"/>
              </a:rPr>
              <a:t> </a:t>
            </a:r>
            <a:r>
              <a:rPr lang="en-US" spc="-9">
                <a:latin typeface="Calibri" panose="020F0502020204030204" pitchFamily="34" charset="0"/>
                <a:cs typeface="Trebuchet MS"/>
              </a:rPr>
              <a:t>and</a:t>
            </a:r>
            <a:r>
              <a:rPr lang="en-US" spc="-84">
                <a:latin typeface="Calibri" panose="020F0502020204030204" pitchFamily="34" charset="0"/>
                <a:cs typeface="Trebuchet MS"/>
              </a:rPr>
              <a:t> </a:t>
            </a:r>
            <a:r>
              <a:rPr lang="en-US" spc="9">
                <a:latin typeface="Calibri" panose="020F0502020204030204" pitchFamily="34" charset="0"/>
                <a:cs typeface="Trebuchet MS"/>
              </a:rPr>
              <a:t>move</a:t>
            </a:r>
            <a:r>
              <a:rPr lang="en-US" spc="-84">
                <a:latin typeface="Calibri" panose="020F0502020204030204" pitchFamily="34" charset="0"/>
                <a:cs typeface="Trebuchet MS"/>
              </a:rPr>
              <a:t> </a:t>
            </a:r>
            <a:r>
              <a:rPr lang="en-US" spc="-33">
                <a:latin typeface="Calibri" panose="020F0502020204030204" pitchFamily="34" charset="0"/>
                <a:cs typeface="Trebuchet MS"/>
              </a:rPr>
              <a:t>off</a:t>
            </a:r>
            <a:r>
              <a:rPr lang="en-US" spc="-84">
                <a:latin typeface="Calibri" panose="020F0502020204030204" pitchFamily="34" charset="0"/>
                <a:cs typeface="Trebuchet MS"/>
              </a:rPr>
              <a:t> </a:t>
            </a:r>
            <a:r>
              <a:rPr lang="en-US" spc="-23">
                <a:latin typeface="Calibri" panose="020F0502020204030204" pitchFamily="34" charset="0"/>
                <a:cs typeface="Trebuchet MS"/>
              </a:rPr>
              <a:t>in</a:t>
            </a:r>
            <a:r>
              <a:rPr lang="en-US" spc="-84">
                <a:latin typeface="Calibri" panose="020F0502020204030204" pitchFamily="34" charset="0"/>
                <a:cs typeface="Trebuchet MS"/>
              </a:rPr>
              <a:t> </a:t>
            </a:r>
            <a:r>
              <a:rPr lang="en-US">
                <a:latin typeface="Calibri" panose="020F0502020204030204" pitchFamily="34" charset="0"/>
                <a:cs typeface="Trebuchet MS"/>
              </a:rPr>
              <a:t>opposite</a:t>
            </a:r>
            <a:r>
              <a:rPr lang="en-US" spc="-84">
                <a:latin typeface="Calibri" panose="020F0502020204030204" pitchFamily="34" charset="0"/>
                <a:cs typeface="Trebuchet MS"/>
              </a:rPr>
              <a:t> </a:t>
            </a:r>
            <a:r>
              <a:rPr lang="en-US" spc="-23">
                <a:latin typeface="Calibri" panose="020F0502020204030204" pitchFamily="34" charset="0"/>
                <a:cs typeface="Trebuchet MS"/>
              </a:rPr>
              <a:t>direction</a:t>
            </a:r>
            <a:r>
              <a:rPr lang="en-US" spc="-84">
                <a:latin typeface="Calibri" panose="020F0502020204030204" pitchFamily="34" charset="0"/>
                <a:cs typeface="Trebuchet MS"/>
              </a:rPr>
              <a:t> </a:t>
            </a:r>
            <a:r>
              <a:rPr lang="en-US" spc="-38">
                <a:latin typeface="Calibri" panose="020F0502020204030204" pitchFamily="34" charset="0"/>
                <a:cs typeface="Trebuchet MS"/>
              </a:rPr>
              <a:t>after</a:t>
            </a:r>
            <a:r>
              <a:rPr lang="en-US" spc="-84">
                <a:latin typeface="Calibri" panose="020F0502020204030204" pitchFamily="34" charset="0"/>
                <a:cs typeface="Trebuchet MS"/>
              </a:rPr>
              <a:t> </a:t>
            </a:r>
            <a:r>
              <a:rPr lang="en-US" spc="-5">
                <a:latin typeface="Calibri" panose="020F0502020204030204" pitchFamily="34" charset="0"/>
                <a:cs typeface="Trebuchet MS"/>
              </a:rPr>
              <a:t>looking  </a:t>
            </a:r>
            <a:r>
              <a:rPr lang="en-US" spc="-23">
                <a:latin typeface="Calibri" panose="020F0502020204030204" pitchFamily="34" charset="0"/>
                <a:cs typeface="Trebuchet MS"/>
              </a:rPr>
              <a:t>carefully into</a:t>
            </a:r>
            <a:r>
              <a:rPr lang="en-US" spc="-28">
                <a:latin typeface="Calibri" panose="020F0502020204030204" pitchFamily="34" charset="0"/>
                <a:cs typeface="Trebuchet MS"/>
              </a:rPr>
              <a:t> </a:t>
            </a:r>
            <a:r>
              <a:rPr lang="en-US" spc="-19">
                <a:latin typeface="Calibri" panose="020F0502020204030204" pitchFamily="34" charset="0"/>
                <a:cs typeface="Trebuchet MS"/>
              </a:rPr>
              <a:t>mirrors.</a:t>
            </a:r>
            <a:endParaRPr lang="en-US">
              <a:latin typeface="Calibri" panose="020F0502020204030204" pitchFamily="34" charset="0"/>
              <a:cs typeface="Trebuchet MS"/>
            </a:endParaRPr>
          </a:p>
        </p:txBody>
      </p:sp>
      <p:sp>
        <p:nvSpPr>
          <p:cNvPr id="12" name="Rectangle 11">
            <a:extLst>
              <a:ext uri="{FF2B5EF4-FFF2-40B4-BE49-F238E27FC236}">
                <a16:creationId xmlns:a16="http://schemas.microsoft.com/office/drawing/2014/main" id="{47AACE1A-01FD-4CE1-B28E-9769704F132E}"/>
              </a:ext>
            </a:extLst>
          </p:cNvPr>
          <p:cNvSpPr/>
          <p:nvPr/>
        </p:nvSpPr>
        <p:spPr>
          <a:xfrm>
            <a:off x="228600" y="191869"/>
            <a:ext cx="3048000" cy="646331"/>
          </a:xfrm>
          <a:prstGeom prst="rect">
            <a:avLst/>
          </a:prstGeom>
        </p:spPr>
        <p:txBody>
          <a:bodyPr wrap="square">
            <a:spAutoFit/>
          </a:bodyPr>
          <a:lstStyle/>
          <a:p>
            <a:r>
              <a:rPr lang="en-US" sz="3600" b="1">
                <a:solidFill>
                  <a:srgbClr val="FF0000"/>
                </a:solidFill>
                <a:latin typeface="Calibri" panose="020F0502020204030204" pitchFamily="34" charset="0"/>
              </a:rPr>
              <a:t>Manoeuvres</a:t>
            </a:r>
            <a:endParaRPr lang="en-US" sz="2400" b="1"/>
          </a:p>
        </p:txBody>
      </p:sp>
    </p:spTree>
    <p:extLst>
      <p:ext uri="{BB962C8B-B14F-4D97-AF65-F5344CB8AC3E}">
        <p14:creationId xmlns:p14="http://schemas.microsoft.com/office/powerpoint/2010/main" val="414960729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object 8"/>
          <p:cNvGrpSpPr/>
          <p:nvPr/>
        </p:nvGrpSpPr>
        <p:grpSpPr>
          <a:xfrm>
            <a:off x="5486400" y="1248585"/>
            <a:ext cx="3406881" cy="1723215"/>
            <a:chOff x="2560320" y="3151822"/>
            <a:chExt cx="1783080" cy="1005840"/>
          </a:xfrm>
        </p:grpSpPr>
        <p:sp>
          <p:nvSpPr>
            <p:cNvPr id="9" name="object 9"/>
            <p:cNvSpPr/>
            <p:nvPr/>
          </p:nvSpPr>
          <p:spPr>
            <a:xfrm>
              <a:off x="2563495" y="3154997"/>
              <a:ext cx="1776730" cy="999489"/>
            </a:xfrm>
            <a:prstGeom prst="rect">
              <a:avLst/>
            </a:prstGeom>
            <a:blipFill>
              <a:blip r:embed="rId3" cstate="print"/>
              <a:stretch>
                <a:fillRect/>
              </a:stretch>
            </a:blipFill>
          </p:spPr>
          <p:txBody>
            <a:bodyPr wrap="square" lIns="0" tIns="0" rIns="0" bIns="0" rtlCol="0"/>
            <a:lstStyle/>
            <a:p>
              <a:endParaRPr sz="1688"/>
            </a:p>
          </p:txBody>
        </p:sp>
        <p:sp>
          <p:nvSpPr>
            <p:cNvPr id="10" name="object 10"/>
            <p:cNvSpPr/>
            <p:nvPr/>
          </p:nvSpPr>
          <p:spPr>
            <a:xfrm>
              <a:off x="2563495" y="3154997"/>
              <a:ext cx="1776730" cy="999490"/>
            </a:xfrm>
            <a:custGeom>
              <a:avLst/>
              <a:gdLst/>
              <a:ahLst/>
              <a:cxnLst/>
              <a:rect l="l" t="t" r="r" b="b"/>
              <a:pathLst>
                <a:path w="1776729" h="999489">
                  <a:moveTo>
                    <a:pt x="54863" y="0"/>
                  </a:moveTo>
                  <a:lnTo>
                    <a:pt x="23145" y="857"/>
                  </a:lnTo>
                  <a:lnTo>
                    <a:pt x="6857" y="6858"/>
                  </a:lnTo>
                  <a:lnTo>
                    <a:pt x="857" y="23145"/>
                  </a:lnTo>
                  <a:lnTo>
                    <a:pt x="0" y="54864"/>
                  </a:lnTo>
                  <a:lnTo>
                    <a:pt x="0" y="944626"/>
                  </a:lnTo>
                  <a:lnTo>
                    <a:pt x="857" y="976344"/>
                  </a:lnTo>
                  <a:lnTo>
                    <a:pt x="6857" y="992632"/>
                  </a:lnTo>
                  <a:lnTo>
                    <a:pt x="23145" y="998632"/>
                  </a:lnTo>
                  <a:lnTo>
                    <a:pt x="54863" y="999490"/>
                  </a:lnTo>
                  <a:lnTo>
                    <a:pt x="1721865" y="999490"/>
                  </a:lnTo>
                  <a:lnTo>
                    <a:pt x="1753584" y="998632"/>
                  </a:lnTo>
                  <a:lnTo>
                    <a:pt x="1769871" y="992632"/>
                  </a:lnTo>
                  <a:lnTo>
                    <a:pt x="1775872" y="976344"/>
                  </a:lnTo>
                  <a:lnTo>
                    <a:pt x="1776730" y="944626"/>
                  </a:lnTo>
                  <a:lnTo>
                    <a:pt x="1776730" y="54864"/>
                  </a:lnTo>
                  <a:lnTo>
                    <a:pt x="1775872" y="23145"/>
                  </a:lnTo>
                  <a:lnTo>
                    <a:pt x="1769872" y="6858"/>
                  </a:lnTo>
                  <a:lnTo>
                    <a:pt x="1753584" y="857"/>
                  </a:lnTo>
                  <a:lnTo>
                    <a:pt x="1721865" y="0"/>
                  </a:lnTo>
                  <a:lnTo>
                    <a:pt x="54863" y="0"/>
                  </a:lnTo>
                  <a:close/>
                </a:path>
              </a:pathLst>
            </a:custGeom>
            <a:ln w="6350">
              <a:solidFill>
                <a:srgbClr val="D1D3D4"/>
              </a:solidFill>
            </a:ln>
          </p:spPr>
          <p:txBody>
            <a:bodyPr wrap="square" lIns="0" tIns="0" rIns="0" bIns="0" rtlCol="0"/>
            <a:lstStyle/>
            <a:p>
              <a:endParaRPr sz="1688"/>
            </a:p>
          </p:txBody>
        </p:sp>
      </p:grpSp>
      <p:grpSp>
        <p:nvGrpSpPr>
          <p:cNvPr id="11" name="object 11"/>
          <p:cNvGrpSpPr/>
          <p:nvPr/>
        </p:nvGrpSpPr>
        <p:grpSpPr>
          <a:xfrm>
            <a:off x="6324600" y="3048000"/>
            <a:ext cx="2667000" cy="1232451"/>
            <a:chOff x="1761261" y="5609488"/>
            <a:chExt cx="1189355" cy="909319"/>
          </a:xfrm>
        </p:grpSpPr>
        <p:sp>
          <p:nvSpPr>
            <p:cNvPr id="12" name="object 12"/>
            <p:cNvSpPr/>
            <p:nvPr/>
          </p:nvSpPr>
          <p:spPr>
            <a:xfrm>
              <a:off x="1764436" y="5612663"/>
              <a:ext cx="1182687" cy="902436"/>
            </a:xfrm>
            <a:prstGeom prst="rect">
              <a:avLst/>
            </a:prstGeom>
            <a:blipFill>
              <a:blip r:embed="rId4" cstate="print"/>
              <a:stretch>
                <a:fillRect/>
              </a:stretch>
            </a:blipFill>
          </p:spPr>
          <p:txBody>
            <a:bodyPr wrap="square" lIns="0" tIns="0" rIns="0" bIns="0" rtlCol="0"/>
            <a:lstStyle/>
            <a:p>
              <a:endParaRPr sz="1688"/>
            </a:p>
          </p:txBody>
        </p:sp>
        <p:sp>
          <p:nvSpPr>
            <p:cNvPr id="13" name="object 13"/>
            <p:cNvSpPr/>
            <p:nvPr/>
          </p:nvSpPr>
          <p:spPr>
            <a:xfrm>
              <a:off x="1764436" y="5612663"/>
              <a:ext cx="1183005" cy="902969"/>
            </a:xfrm>
            <a:custGeom>
              <a:avLst/>
              <a:gdLst/>
              <a:ahLst/>
              <a:cxnLst/>
              <a:rect l="l" t="t" r="r" b="b"/>
              <a:pathLst>
                <a:path w="1183005" h="902970">
                  <a:moveTo>
                    <a:pt x="54863" y="0"/>
                  </a:moveTo>
                  <a:lnTo>
                    <a:pt x="23145" y="857"/>
                  </a:lnTo>
                  <a:lnTo>
                    <a:pt x="6857" y="6858"/>
                  </a:lnTo>
                  <a:lnTo>
                    <a:pt x="857" y="23145"/>
                  </a:lnTo>
                  <a:lnTo>
                    <a:pt x="0" y="54864"/>
                  </a:lnTo>
                  <a:lnTo>
                    <a:pt x="0" y="847572"/>
                  </a:lnTo>
                  <a:lnTo>
                    <a:pt x="857" y="879290"/>
                  </a:lnTo>
                  <a:lnTo>
                    <a:pt x="6857" y="895578"/>
                  </a:lnTo>
                  <a:lnTo>
                    <a:pt x="23145" y="901579"/>
                  </a:lnTo>
                  <a:lnTo>
                    <a:pt x="54863" y="902436"/>
                  </a:lnTo>
                  <a:lnTo>
                    <a:pt x="1127823" y="902436"/>
                  </a:lnTo>
                  <a:lnTo>
                    <a:pt x="1159541" y="901579"/>
                  </a:lnTo>
                  <a:lnTo>
                    <a:pt x="1175829" y="895578"/>
                  </a:lnTo>
                  <a:lnTo>
                    <a:pt x="1181830" y="879290"/>
                  </a:lnTo>
                  <a:lnTo>
                    <a:pt x="1182687" y="847572"/>
                  </a:lnTo>
                  <a:lnTo>
                    <a:pt x="1182687" y="54864"/>
                  </a:lnTo>
                  <a:lnTo>
                    <a:pt x="1181830" y="23145"/>
                  </a:lnTo>
                  <a:lnTo>
                    <a:pt x="1175829" y="6858"/>
                  </a:lnTo>
                  <a:lnTo>
                    <a:pt x="1159541" y="857"/>
                  </a:lnTo>
                  <a:lnTo>
                    <a:pt x="1127823" y="0"/>
                  </a:lnTo>
                  <a:lnTo>
                    <a:pt x="54863" y="0"/>
                  </a:lnTo>
                  <a:close/>
                </a:path>
              </a:pathLst>
            </a:custGeom>
            <a:ln w="6350">
              <a:solidFill>
                <a:srgbClr val="D1D3D4"/>
              </a:solidFill>
            </a:ln>
          </p:spPr>
          <p:txBody>
            <a:bodyPr wrap="square" lIns="0" tIns="0" rIns="0" bIns="0" rtlCol="0"/>
            <a:lstStyle/>
            <a:p>
              <a:endParaRPr sz="1688"/>
            </a:p>
          </p:txBody>
        </p:sp>
      </p:grpSp>
      <p:grpSp>
        <p:nvGrpSpPr>
          <p:cNvPr id="14" name="object 14"/>
          <p:cNvGrpSpPr/>
          <p:nvPr/>
        </p:nvGrpSpPr>
        <p:grpSpPr>
          <a:xfrm>
            <a:off x="6635706" y="4703553"/>
            <a:ext cx="2260849" cy="1773447"/>
            <a:chOff x="3154362" y="5609488"/>
            <a:chExt cx="1189355" cy="909319"/>
          </a:xfrm>
        </p:grpSpPr>
        <p:sp>
          <p:nvSpPr>
            <p:cNvPr id="15" name="object 15"/>
            <p:cNvSpPr/>
            <p:nvPr/>
          </p:nvSpPr>
          <p:spPr>
            <a:xfrm>
              <a:off x="3157537" y="5612663"/>
              <a:ext cx="1182687" cy="902436"/>
            </a:xfrm>
            <a:prstGeom prst="rect">
              <a:avLst/>
            </a:prstGeom>
            <a:blipFill>
              <a:blip r:embed="rId5" cstate="print"/>
              <a:stretch>
                <a:fillRect/>
              </a:stretch>
            </a:blipFill>
          </p:spPr>
          <p:txBody>
            <a:bodyPr wrap="square" lIns="0" tIns="0" rIns="0" bIns="0" rtlCol="0"/>
            <a:lstStyle/>
            <a:p>
              <a:endParaRPr sz="1688"/>
            </a:p>
          </p:txBody>
        </p:sp>
        <p:sp>
          <p:nvSpPr>
            <p:cNvPr id="16" name="object 16"/>
            <p:cNvSpPr/>
            <p:nvPr/>
          </p:nvSpPr>
          <p:spPr>
            <a:xfrm>
              <a:off x="3157537" y="5612663"/>
              <a:ext cx="1183005" cy="902969"/>
            </a:xfrm>
            <a:custGeom>
              <a:avLst/>
              <a:gdLst/>
              <a:ahLst/>
              <a:cxnLst/>
              <a:rect l="l" t="t" r="r" b="b"/>
              <a:pathLst>
                <a:path w="1183004" h="902970">
                  <a:moveTo>
                    <a:pt x="54863" y="0"/>
                  </a:moveTo>
                  <a:lnTo>
                    <a:pt x="23145" y="857"/>
                  </a:lnTo>
                  <a:lnTo>
                    <a:pt x="6857" y="6858"/>
                  </a:lnTo>
                  <a:lnTo>
                    <a:pt x="857" y="23145"/>
                  </a:lnTo>
                  <a:lnTo>
                    <a:pt x="0" y="54864"/>
                  </a:lnTo>
                  <a:lnTo>
                    <a:pt x="0" y="847572"/>
                  </a:lnTo>
                  <a:lnTo>
                    <a:pt x="857" y="879290"/>
                  </a:lnTo>
                  <a:lnTo>
                    <a:pt x="6857" y="895578"/>
                  </a:lnTo>
                  <a:lnTo>
                    <a:pt x="23145" y="901579"/>
                  </a:lnTo>
                  <a:lnTo>
                    <a:pt x="54863" y="902436"/>
                  </a:lnTo>
                  <a:lnTo>
                    <a:pt x="1127823" y="902436"/>
                  </a:lnTo>
                  <a:lnTo>
                    <a:pt x="1159541" y="901579"/>
                  </a:lnTo>
                  <a:lnTo>
                    <a:pt x="1175829" y="895578"/>
                  </a:lnTo>
                  <a:lnTo>
                    <a:pt x="1181830" y="879290"/>
                  </a:lnTo>
                  <a:lnTo>
                    <a:pt x="1182687" y="847572"/>
                  </a:lnTo>
                  <a:lnTo>
                    <a:pt x="1182687" y="54864"/>
                  </a:lnTo>
                  <a:lnTo>
                    <a:pt x="1181830" y="23145"/>
                  </a:lnTo>
                  <a:lnTo>
                    <a:pt x="1175829" y="6858"/>
                  </a:lnTo>
                  <a:lnTo>
                    <a:pt x="1159541" y="857"/>
                  </a:lnTo>
                  <a:lnTo>
                    <a:pt x="1127823" y="0"/>
                  </a:lnTo>
                  <a:lnTo>
                    <a:pt x="54863" y="0"/>
                  </a:lnTo>
                  <a:close/>
                </a:path>
              </a:pathLst>
            </a:custGeom>
            <a:ln w="6350">
              <a:solidFill>
                <a:srgbClr val="D1D3D4"/>
              </a:solidFill>
            </a:ln>
          </p:spPr>
          <p:txBody>
            <a:bodyPr wrap="square" lIns="0" tIns="0" rIns="0" bIns="0" rtlCol="0"/>
            <a:lstStyle/>
            <a:p>
              <a:endParaRPr sz="1688"/>
            </a:p>
          </p:txBody>
        </p:sp>
      </p:grpSp>
      <p:sp>
        <p:nvSpPr>
          <p:cNvPr id="19" name="object 19"/>
          <p:cNvSpPr txBox="1"/>
          <p:nvPr/>
        </p:nvSpPr>
        <p:spPr>
          <a:xfrm>
            <a:off x="76200" y="1248585"/>
            <a:ext cx="6096000" cy="5162791"/>
          </a:xfrm>
          <a:prstGeom prst="rect">
            <a:avLst/>
          </a:prstGeom>
        </p:spPr>
        <p:txBody>
          <a:bodyPr vert="horz" wrap="square" lIns="0" tIns="11906" rIns="0" bIns="0" rtlCol="0">
            <a:spAutoFit/>
          </a:bodyPr>
          <a:lstStyle/>
          <a:p>
            <a:pPr marL="11906" marR="1847849" algn="just">
              <a:lnSpc>
                <a:spcPct val="116700"/>
              </a:lnSpc>
              <a:spcBef>
                <a:spcPts val="94"/>
              </a:spcBef>
            </a:pPr>
            <a:r>
              <a:rPr lang="en-US" b="1" spc="-23">
                <a:solidFill>
                  <a:srgbClr val="FF0000"/>
                </a:solidFill>
                <a:latin typeface="Calibri" panose="020F0502020204030204" pitchFamily="34" charset="0"/>
                <a:cs typeface="Trebuchet MS"/>
              </a:rPr>
              <a:t>Mirror Blind Spot</a:t>
            </a:r>
          </a:p>
          <a:p>
            <a:pPr marL="11906" marR="1847849" algn="just">
              <a:lnSpc>
                <a:spcPct val="116700"/>
              </a:lnSpc>
              <a:spcBef>
                <a:spcPts val="94"/>
              </a:spcBef>
            </a:pPr>
            <a:r>
              <a:rPr spc="-23">
                <a:latin typeface="Calibri" panose="020F0502020204030204" pitchFamily="34" charset="0"/>
                <a:cs typeface="Trebuchet MS"/>
              </a:rPr>
              <a:t>All </a:t>
            </a:r>
            <a:r>
              <a:rPr spc="-9">
                <a:latin typeface="Calibri" panose="020F0502020204030204" pitchFamily="34" charset="0"/>
                <a:cs typeface="Trebuchet MS"/>
              </a:rPr>
              <a:t>mirrors have </a:t>
            </a:r>
            <a:r>
              <a:rPr spc="-23">
                <a:latin typeface="Calibri" panose="020F0502020204030204" pitchFamily="34" charset="0"/>
                <a:cs typeface="Trebuchet MS"/>
              </a:rPr>
              <a:t>blind </a:t>
            </a:r>
            <a:r>
              <a:rPr spc="23">
                <a:latin typeface="Calibri" panose="020F0502020204030204" pitchFamily="34" charset="0"/>
                <a:cs typeface="Trebuchet MS"/>
              </a:rPr>
              <a:t>spots </a:t>
            </a:r>
            <a:r>
              <a:rPr spc="28">
                <a:latin typeface="Calibri" panose="020F0502020204030204" pitchFamily="34" charset="0"/>
                <a:cs typeface="Trebuchet MS"/>
              </a:rPr>
              <a:t>as  </a:t>
            </a:r>
            <a:r>
              <a:rPr spc="14">
                <a:latin typeface="Calibri" panose="020F0502020204030204" pitchFamily="34" charset="0"/>
                <a:cs typeface="Trebuchet MS"/>
              </a:rPr>
              <a:t>shown. </a:t>
            </a:r>
            <a:r>
              <a:rPr>
                <a:latin typeface="Calibri" panose="020F0502020204030204" pitchFamily="34" charset="0"/>
                <a:cs typeface="Trebuchet MS"/>
              </a:rPr>
              <a:t>In </a:t>
            </a:r>
            <a:r>
              <a:rPr spc="9">
                <a:latin typeface="Calibri" panose="020F0502020204030204" pitchFamily="34" charset="0"/>
                <a:cs typeface="Trebuchet MS"/>
              </a:rPr>
              <a:t>these </a:t>
            </a:r>
            <a:r>
              <a:rPr spc="-19">
                <a:latin typeface="Calibri" panose="020F0502020204030204" pitchFamily="34" charset="0"/>
                <a:cs typeface="Trebuchet MS"/>
              </a:rPr>
              <a:t>location </a:t>
            </a:r>
            <a:r>
              <a:rPr spc="-14">
                <a:latin typeface="Calibri" panose="020F0502020204030204" pitchFamily="34" charset="0"/>
                <a:cs typeface="Trebuchet MS"/>
              </a:rPr>
              <a:t>vehicles,  </a:t>
            </a:r>
            <a:r>
              <a:rPr>
                <a:latin typeface="Calibri" panose="020F0502020204030204" pitchFamily="34" charset="0"/>
                <a:cs typeface="Trebuchet MS"/>
              </a:rPr>
              <a:t>bikes </a:t>
            </a:r>
            <a:r>
              <a:rPr spc="-33">
                <a:latin typeface="Calibri" panose="020F0502020204030204" pitchFamily="34" charset="0"/>
                <a:cs typeface="Trebuchet MS"/>
              </a:rPr>
              <a:t>etc. </a:t>
            </a:r>
            <a:r>
              <a:rPr spc="-28">
                <a:latin typeface="Calibri" panose="020F0502020204030204" pitchFamily="34" charset="0"/>
                <a:cs typeface="Trebuchet MS"/>
              </a:rPr>
              <a:t>will </a:t>
            </a:r>
            <a:r>
              <a:rPr spc="-14">
                <a:latin typeface="Calibri" panose="020F0502020204030204" pitchFamily="34" charset="0"/>
                <a:cs typeface="Trebuchet MS"/>
              </a:rPr>
              <a:t>not </a:t>
            </a:r>
            <a:r>
              <a:rPr>
                <a:latin typeface="Calibri" panose="020F0502020204030204" pitchFamily="34" charset="0"/>
                <a:cs typeface="Trebuchet MS"/>
              </a:rPr>
              <a:t>be </a:t>
            </a:r>
            <a:r>
              <a:rPr spc="-14">
                <a:latin typeface="Calibri" panose="020F0502020204030204" pitchFamily="34" charset="0"/>
                <a:cs typeface="Trebuchet MS"/>
              </a:rPr>
              <a:t>visible </a:t>
            </a:r>
            <a:r>
              <a:rPr spc="-19">
                <a:latin typeface="Calibri" panose="020F0502020204030204" pitchFamily="34" charset="0"/>
                <a:cs typeface="Trebuchet MS"/>
              </a:rPr>
              <a:t>to </a:t>
            </a:r>
            <a:r>
              <a:rPr>
                <a:latin typeface="Calibri" panose="020F0502020204030204" pitchFamily="34" charset="0"/>
                <a:cs typeface="Trebuchet MS"/>
              </a:rPr>
              <a:t>you  </a:t>
            </a:r>
            <a:r>
              <a:rPr spc="-5">
                <a:latin typeface="Calibri" panose="020F0502020204030204" pitchFamily="34" charset="0"/>
                <a:cs typeface="Trebuchet MS"/>
              </a:rPr>
              <a:t>while</a:t>
            </a:r>
            <a:r>
              <a:rPr spc="-52">
                <a:latin typeface="Calibri" panose="020F0502020204030204" pitchFamily="34" charset="0"/>
                <a:cs typeface="Trebuchet MS"/>
              </a:rPr>
              <a:t> </a:t>
            </a:r>
            <a:r>
              <a:rPr spc="-19">
                <a:latin typeface="Calibri" panose="020F0502020204030204" pitchFamily="34" charset="0"/>
                <a:cs typeface="Trebuchet MS"/>
              </a:rPr>
              <a:t>turning</a:t>
            </a:r>
            <a:r>
              <a:rPr spc="-52">
                <a:latin typeface="Calibri" panose="020F0502020204030204" pitchFamily="34" charset="0"/>
                <a:cs typeface="Trebuchet MS"/>
              </a:rPr>
              <a:t> </a:t>
            </a:r>
            <a:r>
              <a:rPr spc="-19">
                <a:latin typeface="Calibri" panose="020F0502020204030204" pitchFamily="34" charset="0"/>
                <a:cs typeface="Trebuchet MS"/>
              </a:rPr>
              <a:t>or</a:t>
            </a:r>
            <a:r>
              <a:rPr spc="-47">
                <a:latin typeface="Calibri" panose="020F0502020204030204" pitchFamily="34" charset="0"/>
                <a:cs typeface="Trebuchet MS"/>
              </a:rPr>
              <a:t> </a:t>
            </a:r>
            <a:r>
              <a:rPr>
                <a:latin typeface="Calibri" panose="020F0502020204030204" pitchFamily="34" charset="0"/>
                <a:cs typeface="Trebuchet MS"/>
              </a:rPr>
              <a:t>changing</a:t>
            </a:r>
            <a:r>
              <a:rPr spc="-52">
                <a:latin typeface="Calibri" panose="020F0502020204030204" pitchFamily="34" charset="0"/>
                <a:cs typeface="Trebuchet MS"/>
              </a:rPr>
              <a:t> </a:t>
            </a:r>
            <a:r>
              <a:rPr>
                <a:latin typeface="Calibri" panose="020F0502020204030204" pitchFamily="34" charset="0"/>
                <a:cs typeface="Trebuchet MS"/>
              </a:rPr>
              <a:t>lanes</a:t>
            </a:r>
            <a:r>
              <a:rPr spc="-52">
                <a:latin typeface="Calibri" panose="020F0502020204030204" pitchFamily="34" charset="0"/>
                <a:cs typeface="Trebuchet MS"/>
              </a:rPr>
              <a:t> </a:t>
            </a:r>
            <a:r>
              <a:rPr spc="9">
                <a:latin typeface="Calibri" panose="020F0502020204030204" pitchFamily="34" charset="0"/>
                <a:cs typeface="Trebuchet MS"/>
              </a:rPr>
              <a:t>one  </a:t>
            </a:r>
            <a:r>
              <a:rPr spc="19">
                <a:latin typeface="Calibri" panose="020F0502020204030204" pitchFamily="34" charset="0"/>
                <a:cs typeface="Trebuchet MS"/>
              </a:rPr>
              <a:t>has</a:t>
            </a:r>
            <a:r>
              <a:rPr spc="-70">
                <a:latin typeface="Calibri" panose="020F0502020204030204" pitchFamily="34" charset="0"/>
                <a:cs typeface="Trebuchet MS"/>
              </a:rPr>
              <a:t> </a:t>
            </a:r>
            <a:r>
              <a:rPr spc="-19">
                <a:latin typeface="Calibri" panose="020F0502020204030204" pitchFamily="34" charset="0"/>
                <a:cs typeface="Trebuchet MS"/>
              </a:rPr>
              <a:t>to</a:t>
            </a:r>
            <a:r>
              <a:rPr spc="-70">
                <a:latin typeface="Calibri" panose="020F0502020204030204" pitchFamily="34" charset="0"/>
                <a:cs typeface="Trebuchet MS"/>
              </a:rPr>
              <a:t> </a:t>
            </a:r>
            <a:r>
              <a:rPr spc="9">
                <a:latin typeface="Calibri" panose="020F0502020204030204" pitchFamily="34" charset="0"/>
                <a:cs typeface="Trebuchet MS"/>
              </a:rPr>
              <a:t>ensure</a:t>
            </a:r>
            <a:r>
              <a:rPr spc="-70">
                <a:latin typeface="Calibri" panose="020F0502020204030204" pitchFamily="34" charset="0"/>
                <a:cs typeface="Trebuchet MS"/>
              </a:rPr>
              <a:t> </a:t>
            </a:r>
            <a:r>
              <a:rPr spc="-33">
                <a:latin typeface="Calibri" panose="020F0502020204030204" pitchFamily="34" charset="0"/>
                <a:cs typeface="Trebuchet MS"/>
              </a:rPr>
              <a:t>that</a:t>
            </a:r>
            <a:r>
              <a:rPr spc="-70">
                <a:latin typeface="Calibri" panose="020F0502020204030204" pitchFamily="34" charset="0"/>
                <a:cs typeface="Trebuchet MS"/>
              </a:rPr>
              <a:t> </a:t>
            </a:r>
            <a:r>
              <a:rPr spc="9">
                <a:latin typeface="Calibri" panose="020F0502020204030204" pitchFamily="34" charset="0"/>
                <a:cs typeface="Trebuchet MS"/>
              </a:rPr>
              <a:t>no</a:t>
            </a:r>
            <a:r>
              <a:rPr spc="-70">
                <a:latin typeface="Calibri" panose="020F0502020204030204" pitchFamily="34" charset="0"/>
                <a:cs typeface="Trebuchet MS"/>
              </a:rPr>
              <a:t> </a:t>
            </a:r>
            <a:r>
              <a:rPr spc="-33">
                <a:latin typeface="Calibri" panose="020F0502020204030204" pitchFamily="34" charset="0"/>
                <a:cs typeface="Trebuchet MS"/>
              </a:rPr>
              <a:t>vehicle/bike</a:t>
            </a:r>
            <a:r>
              <a:rPr spc="-66">
                <a:latin typeface="Calibri" panose="020F0502020204030204" pitchFamily="34" charset="0"/>
                <a:cs typeface="Trebuchet MS"/>
              </a:rPr>
              <a:t> </a:t>
            </a:r>
            <a:r>
              <a:rPr spc="9">
                <a:latin typeface="Calibri" panose="020F0502020204030204" pitchFamily="34" charset="0"/>
                <a:cs typeface="Trebuchet MS"/>
              </a:rPr>
              <a:t>is  </a:t>
            </a:r>
            <a:r>
              <a:rPr spc="-23">
                <a:latin typeface="Calibri" panose="020F0502020204030204" pitchFamily="34" charset="0"/>
                <a:cs typeface="Trebuchet MS"/>
              </a:rPr>
              <a:t>in </a:t>
            </a:r>
            <a:r>
              <a:rPr spc="-14">
                <a:latin typeface="Calibri" panose="020F0502020204030204" pitchFamily="34" charset="0"/>
                <a:cs typeface="Trebuchet MS"/>
              </a:rPr>
              <a:t>the </a:t>
            </a:r>
            <a:r>
              <a:rPr spc="-23">
                <a:latin typeface="Calibri" panose="020F0502020204030204" pitchFamily="34" charset="0"/>
                <a:cs typeface="Trebuchet MS"/>
              </a:rPr>
              <a:t>blind</a:t>
            </a:r>
            <a:r>
              <a:rPr spc="-42">
                <a:latin typeface="Calibri" panose="020F0502020204030204" pitchFamily="34" charset="0"/>
                <a:cs typeface="Trebuchet MS"/>
              </a:rPr>
              <a:t> </a:t>
            </a:r>
            <a:r>
              <a:rPr spc="-9">
                <a:latin typeface="Calibri" panose="020F0502020204030204" pitchFamily="34" charset="0"/>
                <a:cs typeface="Trebuchet MS"/>
              </a:rPr>
              <a:t>spot.</a:t>
            </a:r>
            <a:endParaRPr>
              <a:latin typeface="Calibri" panose="020F0502020204030204" pitchFamily="34" charset="0"/>
              <a:cs typeface="Trebuchet MS"/>
            </a:endParaRPr>
          </a:p>
          <a:p>
            <a:pPr>
              <a:spcBef>
                <a:spcPts val="38"/>
              </a:spcBef>
            </a:pPr>
            <a:endParaRPr>
              <a:latin typeface="Calibri" panose="020F0502020204030204" pitchFamily="34" charset="0"/>
              <a:cs typeface="Trebuchet MS"/>
            </a:endParaRPr>
          </a:p>
          <a:p>
            <a:pPr marL="11906" marR="4763" algn="just">
              <a:lnSpc>
                <a:spcPct val="116700"/>
              </a:lnSpc>
            </a:pPr>
            <a:r>
              <a:rPr spc="-52">
                <a:latin typeface="Calibri" panose="020F0502020204030204" pitchFamily="34" charset="0"/>
                <a:cs typeface="Trebuchet MS"/>
              </a:rPr>
              <a:t>To </a:t>
            </a:r>
            <a:r>
              <a:rPr>
                <a:latin typeface="Calibri" panose="020F0502020204030204" pitchFamily="34" charset="0"/>
                <a:cs typeface="Trebuchet MS"/>
              </a:rPr>
              <a:t>overcome </a:t>
            </a:r>
            <a:r>
              <a:rPr spc="9">
                <a:latin typeface="Calibri" panose="020F0502020204030204" pitchFamily="34" charset="0"/>
                <a:cs typeface="Trebuchet MS"/>
              </a:rPr>
              <a:t>these </a:t>
            </a:r>
            <a:r>
              <a:rPr spc="-23">
                <a:latin typeface="Calibri" panose="020F0502020204030204" pitchFamily="34" charset="0"/>
                <a:cs typeface="Trebuchet MS"/>
              </a:rPr>
              <a:t>blind </a:t>
            </a:r>
            <a:r>
              <a:rPr spc="23">
                <a:latin typeface="Calibri" panose="020F0502020204030204" pitchFamily="34" charset="0"/>
                <a:cs typeface="Trebuchet MS"/>
              </a:rPr>
              <a:t>spots </a:t>
            </a:r>
            <a:r>
              <a:rPr>
                <a:latin typeface="Calibri" panose="020F0502020204030204" pitchFamily="34" charset="0"/>
                <a:cs typeface="Trebuchet MS"/>
              </a:rPr>
              <a:t>you </a:t>
            </a:r>
            <a:r>
              <a:rPr spc="5">
                <a:latin typeface="Calibri" panose="020F0502020204030204" pitchFamily="34" charset="0"/>
                <a:cs typeface="Trebuchet MS"/>
              </a:rPr>
              <a:t>need </a:t>
            </a:r>
            <a:r>
              <a:rPr spc="-19">
                <a:latin typeface="Calibri" panose="020F0502020204030204" pitchFamily="34" charset="0"/>
                <a:cs typeface="Trebuchet MS"/>
              </a:rPr>
              <a:t>to </a:t>
            </a:r>
            <a:r>
              <a:rPr spc="-9">
                <a:latin typeface="Calibri" panose="020F0502020204030204" pitchFamily="34" charset="0"/>
                <a:cs typeface="Trebuchet MS"/>
              </a:rPr>
              <a:t>look </a:t>
            </a:r>
            <a:r>
              <a:rPr spc="-14">
                <a:latin typeface="Calibri" panose="020F0502020204030204" pitchFamily="34" charset="0"/>
                <a:cs typeface="Trebuchet MS"/>
              </a:rPr>
              <a:t>over </a:t>
            </a:r>
            <a:r>
              <a:rPr spc="-9">
                <a:latin typeface="Calibri" panose="020F0502020204030204" pitchFamily="34" charset="0"/>
                <a:cs typeface="Trebuchet MS"/>
              </a:rPr>
              <a:t>your respective  </a:t>
            </a:r>
            <a:r>
              <a:rPr>
                <a:latin typeface="Calibri" panose="020F0502020204030204" pitchFamily="34" charset="0"/>
                <a:cs typeface="Trebuchet MS"/>
              </a:rPr>
              <a:t>shoulder </a:t>
            </a:r>
            <a:r>
              <a:rPr spc="-14">
                <a:latin typeface="Calibri" panose="020F0502020204030204" pitchFamily="34" charset="0"/>
                <a:cs typeface="Trebuchet MS"/>
              </a:rPr>
              <a:t>before </a:t>
            </a:r>
            <a:r>
              <a:rPr spc="-5">
                <a:latin typeface="Calibri" panose="020F0502020204030204" pitchFamily="34" charset="0"/>
                <a:cs typeface="Trebuchet MS"/>
              </a:rPr>
              <a:t>completing </a:t>
            </a:r>
            <a:r>
              <a:rPr spc="-14">
                <a:latin typeface="Calibri" panose="020F0502020204030204" pitchFamily="34" charset="0"/>
                <a:cs typeface="Trebuchet MS"/>
              </a:rPr>
              <a:t>the </a:t>
            </a:r>
            <a:r>
              <a:rPr spc="-19">
                <a:latin typeface="Calibri" panose="020F0502020204030204" pitchFamily="34" charset="0"/>
                <a:cs typeface="Trebuchet MS"/>
              </a:rPr>
              <a:t>maneuver. </a:t>
            </a:r>
            <a:r>
              <a:rPr spc="-23">
                <a:latin typeface="Calibri" panose="020F0502020204030204" pitchFamily="34" charset="0"/>
                <a:cs typeface="Trebuchet MS"/>
              </a:rPr>
              <a:t>You </a:t>
            </a:r>
            <a:r>
              <a:rPr spc="-5">
                <a:latin typeface="Calibri" panose="020F0502020204030204" pitchFamily="34" charset="0"/>
                <a:cs typeface="Trebuchet MS"/>
              </a:rPr>
              <a:t>can </a:t>
            </a:r>
            <a:r>
              <a:rPr spc="28">
                <a:latin typeface="Calibri" panose="020F0502020204030204" pitchFamily="34" charset="0"/>
                <a:cs typeface="Trebuchet MS"/>
              </a:rPr>
              <a:t>use </a:t>
            </a:r>
            <a:r>
              <a:rPr spc="-23">
                <a:latin typeface="Calibri" panose="020F0502020204030204" pitchFamily="34" charset="0"/>
                <a:cs typeface="Trebuchet MS"/>
              </a:rPr>
              <a:t>blind </a:t>
            </a:r>
            <a:r>
              <a:rPr spc="9">
                <a:latin typeface="Calibri" panose="020F0502020204030204" pitchFamily="34" charset="0"/>
                <a:cs typeface="Trebuchet MS"/>
              </a:rPr>
              <a:t>spot </a:t>
            </a:r>
            <a:r>
              <a:rPr spc="-23">
                <a:latin typeface="Calibri" panose="020F0502020204030204" pitchFamily="34" charset="0"/>
                <a:cs typeface="Trebuchet MS"/>
              </a:rPr>
              <a:t>mirror  </a:t>
            </a:r>
            <a:r>
              <a:rPr spc="-14">
                <a:latin typeface="Calibri" panose="020F0502020204030204" pitchFamily="34" charset="0"/>
                <a:cs typeface="Trebuchet MS"/>
              </a:rPr>
              <a:t>also. </a:t>
            </a:r>
            <a:r>
              <a:rPr spc="-23">
                <a:latin typeface="Calibri" panose="020F0502020204030204" pitchFamily="34" charset="0"/>
                <a:cs typeface="Trebuchet MS"/>
              </a:rPr>
              <a:t>You </a:t>
            </a:r>
            <a:r>
              <a:rPr>
                <a:latin typeface="Calibri" panose="020F0502020204030204" pitchFamily="34" charset="0"/>
                <a:cs typeface="Trebuchet MS"/>
              </a:rPr>
              <a:t>also </a:t>
            </a:r>
            <a:r>
              <a:rPr spc="-9">
                <a:latin typeface="Calibri" panose="020F0502020204030204" pitchFamily="34" charset="0"/>
                <a:cs typeface="Trebuchet MS"/>
              </a:rPr>
              <a:t>have </a:t>
            </a:r>
            <a:r>
              <a:rPr spc="-19">
                <a:latin typeface="Calibri" panose="020F0502020204030204" pitchFamily="34" charset="0"/>
                <a:cs typeface="Trebuchet MS"/>
              </a:rPr>
              <a:t>to </a:t>
            </a:r>
            <a:r>
              <a:rPr spc="9">
                <a:latin typeface="Calibri" panose="020F0502020204030204" pitchFamily="34" charset="0"/>
                <a:cs typeface="Trebuchet MS"/>
              </a:rPr>
              <a:t>ensure </a:t>
            </a:r>
            <a:r>
              <a:rPr spc="-33">
                <a:latin typeface="Calibri" panose="020F0502020204030204" pitchFamily="34" charset="0"/>
                <a:cs typeface="Trebuchet MS"/>
              </a:rPr>
              <a:t>that </a:t>
            </a:r>
            <a:r>
              <a:rPr>
                <a:latin typeface="Calibri" panose="020F0502020204030204" pitchFamily="34" charset="0"/>
                <a:cs typeface="Trebuchet MS"/>
              </a:rPr>
              <a:t>you </a:t>
            </a:r>
            <a:r>
              <a:rPr spc="5">
                <a:latin typeface="Calibri" panose="020F0502020204030204" pitchFamily="34" charset="0"/>
                <a:cs typeface="Trebuchet MS"/>
              </a:rPr>
              <a:t>do </a:t>
            </a:r>
            <a:r>
              <a:rPr spc="-14">
                <a:latin typeface="Calibri" panose="020F0502020204030204" pitchFamily="34" charset="0"/>
                <a:cs typeface="Trebuchet MS"/>
              </a:rPr>
              <a:t>not </a:t>
            </a:r>
            <a:r>
              <a:rPr spc="-23">
                <a:latin typeface="Calibri" panose="020F0502020204030204" pitchFamily="34" charset="0"/>
                <a:cs typeface="Trebuchet MS"/>
              </a:rPr>
              <a:t>drive in </a:t>
            </a:r>
            <a:r>
              <a:rPr spc="-14">
                <a:latin typeface="Calibri" panose="020F0502020204030204" pitchFamily="34" charset="0"/>
                <a:cs typeface="Trebuchet MS"/>
              </a:rPr>
              <a:t>the </a:t>
            </a:r>
            <a:r>
              <a:rPr spc="-23">
                <a:latin typeface="Calibri" panose="020F0502020204030204" pitchFamily="34" charset="0"/>
                <a:cs typeface="Trebuchet MS"/>
              </a:rPr>
              <a:t>blind </a:t>
            </a:r>
            <a:r>
              <a:rPr spc="9">
                <a:latin typeface="Calibri" panose="020F0502020204030204" pitchFamily="34" charset="0"/>
                <a:cs typeface="Trebuchet MS"/>
              </a:rPr>
              <a:t>spot </a:t>
            </a:r>
            <a:r>
              <a:rPr spc="-9">
                <a:latin typeface="Calibri" panose="020F0502020204030204" pitchFamily="34" charset="0"/>
                <a:cs typeface="Trebuchet MS"/>
              </a:rPr>
              <a:t>of  </a:t>
            </a:r>
            <a:r>
              <a:rPr spc="-14">
                <a:latin typeface="Calibri" panose="020F0502020204030204" pitchFamily="34" charset="0"/>
                <a:cs typeface="Trebuchet MS"/>
              </a:rPr>
              <a:t>other</a:t>
            </a:r>
            <a:r>
              <a:rPr spc="-28">
                <a:latin typeface="Calibri" panose="020F0502020204030204" pitchFamily="34" charset="0"/>
                <a:cs typeface="Trebuchet MS"/>
              </a:rPr>
              <a:t> </a:t>
            </a:r>
            <a:r>
              <a:rPr spc="-14">
                <a:latin typeface="Calibri" panose="020F0502020204030204" pitchFamily="34" charset="0"/>
                <a:cs typeface="Trebuchet MS"/>
              </a:rPr>
              <a:t>vehicles.</a:t>
            </a:r>
            <a:endParaRPr lang="en-US" spc="-14">
              <a:latin typeface="Calibri" panose="020F0502020204030204" pitchFamily="34" charset="0"/>
              <a:cs typeface="Trebuchet MS"/>
            </a:endParaRPr>
          </a:p>
          <a:p>
            <a:pPr marL="11906" marR="4763" algn="just">
              <a:lnSpc>
                <a:spcPct val="116700"/>
              </a:lnSpc>
            </a:pPr>
            <a:r>
              <a:rPr lang="en-US" b="1" spc="-14">
                <a:solidFill>
                  <a:srgbClr val="FF0000"/>
                </a:solidFill>
                <a:latin typeface="Calibri" panose="020F0502020204030204" pitchFamily="34" charset="0"/>
                <a:cs typeface="Trebuchet MS"/>
              </a:rPr>
              <a:t>Right of Way:</a:t>
            </a:r>
          </a:p>
          <a:p>
            <a:pPr marL="11906" marR="4763" algn="just">
              <a:lnSpc>
                <a:spcPct val="116700"/>
              </a:lnSpc>
            </a:pPr>
            <a:r>
              <a:rPr lang="en-US">
                <a:latin typeface="Calibri" panose="020F0502020204030204" pitchFamily="34" charset="0"/>
                <a:cs typeface="Trebuchet MS"/>
              </a:rPr>
              <a:t>Each </a:t>
            </a:r>
            <a:r>
              <a:rPr lang="en-US" spc="-9">
                <a:latin typeface="Calibri" panose="020F0502020204030204" pitchFamily="34" charset="0"/>
                <a:cs typeface="Trebuchet MS"/>
              </a:rPr>
              <a:t>of </a:t>
            </a:r>
            <a:r>
              <a:rPr lang="en-US" spc="42">
                <a:latin typeface="Calibri" panose="020F0502020204030204" pitchFamily="34" charset="0"/>
                <a:cs typeface="Trebuchet MS"/>
              </a:rPr>
              <a:t>us </a:t>
            </a:r>
            <a:r>
              <a:rPr lang="en-US" spc="14">
                <a:latin typeface="Calibri" panose="020F0502020204030204" pitchFamily="34" charset="0"/>
                <a:cs typeface="Trebuchet MS"/>
              </a:rPr>
              <a:t>using </a:t>
            </a:r>
            <a:r>
              <a:rPr lang="en-US" spc="-14">
                <a:latin typeface="Calibri" panose="020F0502020204030204" pitchFamily="34" charset="0"/>
                <a:cs typeface="Trebuchet MS"/>
              </a:rPr>
              <a:t>the </a:t>
            </a:r>
            <a:r>
              <a:rPr lang="en-US" spc="5">
                <a:latin typeface="Calibri" panose="020F0502020204030204" pitchFamily="34" charset="0"/>
                <a:cs typeface="Trebuchet MS"/>
              </a:rPr>
              <a:t>roads </a:t>
            </a:r>
            <a:r>
              <a:rPr lang="en-US" spc="19">
                <a:latin typeface="Calibri" panose="020F0502020204030204" pitchFamily="34" charset="0"/>
                <a:cs typeface="Trebuchet MS"/>
              </a:rPr>
              <a:t>has </a:t>
            </a:r>
            <a:r>
              <a:rPr lang="en-US" spc="-23">
                <a:latin typeface="Calibri" panose="020F0502020204030204" pitchFamily="34" charset="0"/>
                <a:cs typeface="Trebuchet MS"/>
              </a:rPr>
              <a:t>right </a:t>
            </a:r>
            <a:r>
              <a:rPr lang="en-US" spc="-9">
                <a:latin typeface="Calibri" panose="020F0502020204030204" pitchFamily="34" charset="0"/>
                <a:cs typeface="Trebuchet MS"/>
              </a:rPr>
              <a:t>of </a:t>
            </a:r>
            <a:r>
              <a:rPr lang="en-US" spc="5">
                <a:latin typeface="Calibri" panose="020F0502020204030204" pitchFamily="34" charset="0"/>
                <a:cs typeface="Trebuchet MS"/>
              </a:rPr>
              <a:t>way </a:t>
            </a:r>
            <a:r>
              <a:rPr lang="en-US" spc="-38">
                <a:latin typeface="Calibri" panose="020F0502020204030204" pitchFamily="34" charset="0"/>
                <a:cs typeface="Trebuchet MS"/>
              </a:rPr>
              <a:t>at</a:t>
            </a:r>
            <a:r>
              <a:rPr lang="en-US" spc="117">
                <a:latin typeface="Calibri" panose="020F0502020204030204" pitchFamily="34" charset="0"/>
                <a:cs typeface="Trebuchet MS"/>
              </a:rPr>
              <a:t> </a:t>
            </a:r>
            <a:r>
              <a:rPr lang="en-US" spc="-33">
                <a:latin typeface="Calibri" panose="020F0502020204030204" pitchFamily="34" charset="0"/>
                <a:cs typeface="Trebuchet MS"/>
              </a:rPr>
              <a:t>particular </a:t>
            </a:r>
            <a:r>
              <a:rPr lang="en-US" spc="-9">
                <a:latin typeface="Calibri" panose="020F0502020204030204" pitchFamily="34" charset="0"/>
                <a:cs typeface="Trebuchet MS"/>
              </a:rPr>
              <a:t>situations </a:t>
            </a:r>
            <a:r>
              <a:rPr lang="en-US" spc="-19">
                <a:latin typeface="Calibri" panose="020F0502020204030204" pitchFamily="34" charset="0"/>
                <a:cs typeface="Trebuchet MS"/>
              </a:rPr>
              <a:t>or</a:t>
            </a:r>
          </a:p>
          <a:p>
            <a:pPr marL="11906" marR="4763" algn="just">
              <a:lnSpc>
                <a:spcPct val="116700"/>
              </a:lnSpc>
            </a:pPr>
            <a:r>
              <a:rPr lang="en-US" spc="-14">
                <a:latin typeface="Calibri" panose="020F0502020204030204" pitchFamily="34" charset="0"/>
                <a:cs typeface="Trebuchet MS"/>
              </a:rPr>
              <a:t>locations. </a:t>
            </a:r>
            <a:r>
              <a:rPr lang="en-US" spc="-52">
                <a:latin typeface="Calibri" panose="020F0502020204030204" pitchFamily="34" charset="0"/>
                <a:cs typeface="Trebuchet MS"/>
              </a:rPr>
              <a:t>To </a:t>
            </a:r>
            <a:r>
              <a:rPr lang="en-US" spc="-5">
                <a:latin typeface="Calibri" panose="020F0502020204030204" pitchFamily="34" charset="0"/>
                <a:cs typeface="Trebuchet MS"/>
              </a:rPr>
              <a:t>keep  </a:t>
            </a:r>
            <a:r>
              <a:rPr lang="en-US" spc="-38">
                <a:latin typeface="Calibri" panose="020F0502020204030204" pitchFamily="34" charset="0"/>
                <a:cs typeface="Trebuchet MS"/>
              </a:rPr>
              <a:t>traffic </a:t>
            </a:r>
            <a:r>
              <a:rPr lang="en-US" spc="19">
                <a:latin typeface="Calibri" panose="020F0502020204030204" pitchFamily="34" charset="0"/>
                <a:cs typeface="Trebuchet MS"/>
              </a:rPr>
              <a:t>smooth </a:t>
            </a:r>
            <a:r>
              <a:rPr lang="en-US" spc="-9">
                <a:latin typeface="Calibri" panose="020F0502020204030204" pitchFamily="34" charset="0"/>
                <a:cs typeface="Trebuchet MS"/>
              </a:rPr>
              <a:t>and  </a:t>
            </a:r>
            <a:r>
              <a:rPr lang="en-US" spc="-23">
                <a:latin typeface="Calibri" panose="020F0502020204030204" pitchFamily="34" charset="0"/>
                <a:cs typeface="Trebuchet MS"/>
              </a:rPr>
              <a:t>in </a:t>
            </a:r>
            <a:r>
              <a:rPr lang="en-US" spc="-14">
                <a:latin typeface="Calibri" panose="020F0502020204030204" pitchFamily="34" charset="0"/>
                <a:cs typeface="Trebuchet MS"/>
              </a:rPr>
              <a:t>the interest </a:t>
            </a:r>
            <a:r>
              <a:rPr lang="en-US" spc="-9">
                <a:latin typeface="Calibri" panose="020F0502020204030204" pitchFamily="34" charset="0"/>
                <a:cs typeface="Trebuchet MS"/>
              </a:rPr>
              <a:t>of  </a:t>
            </a:r>
            <a:r>
              <a:rPr lang="en-US" spc="-52">
                <a:latin typeface="Calibri" panose="020F0502020204030204" pitchFamily="34" charset="0"/>
                <a:cs typeface="Trebuchet MS"/>
              </a:rPr>
              <a:t>all </a:t>
            </a:r>
            <a:r>
              <a:rPr lang="en-US" spc="-14">
                <a:latin typeface="Calibri" panose="020F0502020204030204" pitchFamily="34" charset="0"/>
                <a:cs typeface="Trebuchet MS"/>
              </a:rPr>
              <a:t>road </a:t>
            </a:r>
            <a:r>
              <a:rPr lang="en-US" spc="23">
                <a:latin typeface="Calibri" panose="020F0502020204030204" pitchFamily="34" charset="0"/>
                <a:cs typeface="Trebuchet MS"/>
              </a:rPr>
              <a:t>users </a:t>
            </a:r>
            <a:r>
              <a:rPr lang="en-US" spc="28">
                <a:latin typeface="Calibri" panose="020F0502020204030204" pitchFamily="34" charset="0"/>
                <a:cs typeface="Trebuchet MS"/>
              </a:rPr>
              <a:t>we  </a:t>
            </a:r>
            <a:r>
              <a:rPr lang="en-US" spc="5">
                <a:latin typeface="Calibri" panose="020F0502020204030204" pitchFamily="34" charset="0"/>
                <a:cs typeface="Trebuchet MS"/>
              </a:rPr>
              <a:t>should </a:t>
            </a:r>
            <a:r>
              <a:rPr lang="en-US">
                <a:latin typeface="Calibri" panose="020F0502020204030204" pitchFamily="34" charset="0"/>
                <a:cs typeface="Trebuchet MS"/>
              </a:rPr>
              <a:t>be giving  </a:t>
            </a:r>
            <a:r>
              <a:rPr lang="en-US" spc="-23">
                <a:latin typeface="Calibri" panose="020F0502020204030204" pitchFamily="34" charset="0"/>
                <a:cs typeface="Trebuchet MS"/>
              </a:rPr>
              <a:t>right</a:t>
            </a:r>
            <a:r>
              <a:rPr lang="en-US" spc="-191">
                <a:latin typeface="Calibri" panose="020F0502020204030204" pitchFamily="34" charset="0"/>
                <a:cs typeface="Trebuchet MS"/>
              </a:rPr>
              <a:t> </a:t>
            </a:r>
            <a:r>
              <a:rPr lang="en-US" spc="-9">
                <a:latin typeface="Calibri" panose="020F0502020204030204" pitchFamily="34" charset="0"/>
                <a:cs typeface="Trebuchet MS"/>
              </a:rPr>
              <a:t>of</a:t>
            </a:r>
            <a:r>
              <a:rPr lang="en-US" spc="-188">
                <a:latin typeface="Calibri" panose="020F0502020204030204" pitchFamily="34" charset="0"/>
                <a:cs typeface="Trebuchet MS"/>
              </a:rPr>
              <a:t> </a:t>
            </a:r>
            <a:r>
              <a:rPr lang="en-US" spc="5">
                <a:latin typeface="Calibri" panose="020F0502020204030204" pitchFamily="34" charset="0"/>
                <a:cs typeface="Trebuchet MS"/>
              </a:rPr>
              <a:t>way</a:t>
            </a:r>
            <a:r>
              <a:rPr lang="en-US" spc="-188">
                <a:latin typeface="Calibri" panose="020F0502020204030204" pitchFamily="34" charset="0"/>
                <a:cs typeface="Trebuchet MS"/>
              </a:rPr>
              <a:t> </a:t>
            </a:r>
            <a:r>
              <a:rPr lang="en-US" spc="-5">
                <a:latin typeface="Calibri" panose="020F0502020204030204" pitchFamily="34" charset="0"/>
                <a:cs typeface="Trebuchet MS"/>
              </a:rPr>
              <a:t>instead  </a:t>
            </a:r>
            <a:r>
              <a:rPr lang="en-US" spc="-9">
                <a:latin typeface="Calibri" panose="020F0502020204030204" pitchFamily="34" charset="0"/>
                <a:cs typeface="Trebuchet MS"/>
              </a:rPr>
              <a:t>of </a:t>
            </a:r>
            <a:r>
              <a:rPr lang="en-US" spc="23">
                <a:latin typeface="Calibri" panose="020F0502020204030204" pitchFamily="34" charset="0"/>
                <a:cs typeface="Trebuchet MS"/>
              </a:rPr>
              <a:t>assuming</a:t>
            </a:r>
            <a:r>
              <a:rPr lang="en-US" spc="-61">
                <a:latin typeface="Calibri" panose="020F0502020204030204" pitchFamily="34" charset="0"/>
                <a:cs typeface="Trebuchet MS"/>
              </a:rPr>
              <a:t> it.</a:t>
            </a:r>
            <a:endParaRPr lang="en-US">
              <a:latin typeface="Calibri" panose="020F0502020204030204" pitchFamily="34" charset="0"/>
              <a:cs typeface="Trebuchet MS"/>
            </a:endParaRPr>
          </a:p>
        </p:txBody>
      </p:sp>
      <p:sp>
        <p:nvSpPr>
          <p:cNvPr id="23" name="object 23"/>
          <p:cNvSpPr txBox="1"/>
          <p:nvPr/>
        </p:nvSpPr>
        <p:spPr>
          <a:xfrm>
            <a:off x="6635706" y="4281491"/>
            <a:ext cx="2299786" cy="442909"/>
          </a:xfrm>
          <a:prstGeom prst="rect">
            <a:avLst/>
          </a:prstGeom>
        </p:spPr>
        <p:txBody>
          <a:bodyPr vert="horz" wrap="square" lIns="0" tIns="11906" rIns="0" bIns="0" rtlCol="0">
            <a:spAutoFit/>
          </a:bodyPr>
          <a:lstStyle/>
          <a:p>
            <a:pPr marL="61913" marR="4763" indent="-50602">
              <a:spcBef>
                <a:spcPts val="94"/>
              </a:spcBef>
            </a:pPr>
            <a:r>
              <a:rPr sz="1400">
                <a:latin typeface="Calibri" panose="020F0502020204030204" pitchFamily="34" charset="0"/>
                <a:cs typeface="Trebuchet MS"/>
              </a:rPr>
              <a:t>Pedestrians </a:t>
            </a:r>
            <a:r>
              <a:rPr sz="1400" spc="-9">
                <a:latin typeface="Calibri" panose="020F0502020204030204" pitchFamily="34" charset="0"/>
                <a:cs typeface="Trebuchet MS"/>
              </a:rPr>
              <a:t>have </a:t>
            </a:r>
            <a:r>
              <a:rPr sz="1400" spc="-19">
                <a:latin typeface="Calibri" panose="020F0502020204030204" pitchFamily="34" charset="0"/>
                <a:cs typeface="Trebuchet MS"/>
              </a:rPr>
              <a:t>right</a:t>
            </a:r>
            <a:r>
              <a:rPr sz="1400" spc="-107">
                <a:latin typeface="Calibri" panose="020F0502020204030204" pitchFamily="34" charset="0"/>
                <a:cs typeface="Trebuchet MS"/>
              </a:rPr>
              <a:t> </a:t>
            </a:r>
            <a:r>
              <a:rPr sz="1400" spc="-9">
                <a:latin typeface="Calibri" panose="020F0502020204030204" pitchFamily="34" charset="0"/>
                <a:cs typeface="Trebuchet MS"/>
              </a:rPr>
              <a:t>of  </a:t>
            </a:r>
            <a:r>
              <a:rPr sz="1400" spc="5">
                <a:latin typeface="Calibri" panose="020F0502020204030204" pitchFamily="34" charset="0"/>
                <a:cs typeface="Trebuchet MS"/>
              </a:rPr>
              <a:t>way </a:t>
            </a:r>
            <a:r>
              <a:rPr sz="1400" spc="9">
                <a:latin typeface="Calibri" panose="020F0502020204030204" pitchFamily="34" charset="0"/>
                <a:cs typeface="Trebuchet MS"/>
              </a:rPr>
              <a:t>on </a:t>
            </a:r>
            <a:r>
              <a:rPr sz="1400" spc="-19">
                <a:latin typeface="Calibri" panose="020F0502020204030204" pitchFamily="34" charset="0"/>
                <a:cs typeface="Trebuchet MS"/>
              </a:rPr>
              <a:t>zebra</a:t>
            </a:r>
            <a:r>
              <a:rPr sz="1400" spc="-117">
                <a:latin typeface="Calibri" panose="020F0502020204030204" pitchFamily="34" charset="0"/>
                <a:cs typeface="Trebuchet MS"/>
              </a:rPr>
              <a:t> </a:t>
            </a:r>
            <a:r>
              <a:rPr sz="1400" spc="14">
                <a:latin typeface="Calibri" panose="020F0502020204030204" pitchFamily="34" charset="0"/>
                <a:cs typeface="Trebuchet MS"/>
              </a:rPr>
              <a:t>crossing</a:t>
            </a:r>
            <a:endParaRPr sz="1400">
              <a:latin typeface="Calibri" panose="020F0502020204030204" pitchFamily="34" charset="0"/>
              <a:cs typeface="Trebuchet MS"/>
            </a:endParaRPr>
          </a:p>
        </p:txBody>
      </p:sp>
      <p:sp>
        <p:nvSpPr>
          <p:cNvPr id="24" name="object 24"/>
          <p:cNvSpPr txBox="1"/>
          <p:nvPr/>
        </p:nvSpPr>
        <p:spPr>
          <a:xfrm>
            <a:off x="6803305" y="6554334"/>
            <a:ext cx="1959695" cy="227466"/>
          </a:xfrm>
          <a:prstGeom prst="rect">
            <a:avLst/>
          </a:prstGeom>
        </p:spPr>
        <p:txBody>
          <a:bodyPr vert="horz" wrap="square" lIns="0" tIns="11906" rIns="0" bIns="0" rtlCol="0">
            <a:spAutoFit/>
          </a:bodyPr>
          <a:lstStyle/>
          <a:p>
            <a:pPr marL="11906">
              <a:spcBef>
                <a:spcPts val="94"/>
              </a:spcBef>
            </a:pPr>
            <a:r>
              <a:rPr sz="1400">
                <a:latin typeface="Calibri" panose="020F0502020204030204" pitchFamily="34" charset="0"/>
                <a:cs typeface="Trebuchet MS"/>
              </a:rPr>
              <a:t>Cyclists </a:t>
            </a:r>
            <a:r>
              <a:rPr sz="1400" spc="9">
                <a:latin typeface="Calibri" panose="020F0502020204030204" pitchFamily="34" charset="0"/>
                <a:cs typeface="Trebuchet MS"/>
              </a:rPr>
              <a:t>on </a:t>
            </a:r>
            <a:r>
              <a:rPr sz="1400" spc="-9">
                <a:latin typeface="Calibri" panose="020F0502020204030204" pitchFamily="34" charset="0"/>
                <a:cs typeface="Trebuchet MS"/>
              </a:rPr>
              <a:t>cycle</a:t>
            </a:r>
            <a:r>
              <a:rPr sz="1400" spc="-131">
                <a:latin typeface="Calibri" panose="020F0502020204030204" pitchFamily="34" charset="0"/>
                <a:cs typeface="Trebuchet MS"/>
              </a:rPr>
              <a:t> </a:t>
            </a:r>
            <a:r>
              <a:rPr sz="1400" spc="-28">
                <a:latin typeface="Calibri" panose="020F0502020204030204" pitchFamily="34" charset="0"/>
                <a:cs typeface="Trebuchet MS"/>
              </a:rPr>
              <a:t>track</a:t>
            </a:r>
            <a:endParaRPr sz="1400">
              <a:latin typeface="Calibri" panose="020F0502020204030204" pitchFamily="34" charset="0"/>
              <a:cs typeface="Trebuchet MS"/>
            </a:endParaRPr>
          </a:p>
        </p:txBody>
      </p:sp>
      <p:sp>
        <p:nvSpPr>
          <p:cNvPr id="25" name="Rectangle 24">
            <a:extLst>
              <a:ext uri="{FF2B5EF4-FFF2-40B4-BE49-F238E27FC236}">
                <a16:creationId xmlns:a16="http://schemas.microsoft.com/office/drawing/2014/main" id="{47AACE1A-01FD-4CE1-B28E-9769704F132E}"/>
              </a:ext>
            </a:extLst>
          </p:cNvPr>
          <p:cNvSpPr/>
          <p:nvPr/>
        </p:nvSpPr>
        <p:spPr>
          <a:xfrm>
            <a:off x="228600" y="191869"/>
            <a:ext cx="3048000" cy="646331"/>
          </a:xfrm>
          <a:prstGeom prst="rect">
            <a:avLst/>
          </a:prstGeom>
        </p:spPr>
        <p:txBody>
          <a:bodyPr wrap="square">
            <a:spAutoFit/>
          </a:bodyPr>
          <a:lstStyle/>
          <a:p>
            <a:r>
              <a:rPr lang="en-US" sz="3600" b="1">
                <a:solidFill>
                  <a:srgbClr val="FF0000"/>
                </a:solidFill>
                <a:latin typeface="Calibri" panose="020F0502020204030204" pitchFamily="34" charset="0"/>
              </a:rPr>
              <a:t>Manoeuvres</a:t>
            </a:r>
            <a:endParaRPr lang="en-US" sz="2400" b="1"/>
          </a:p>
        </p:txBody>
      </p:sp>
    </p:spTree>
    <p:extLst>
      <p:ext uri="{BB962C8B-B14F-4D97-AF65-F5344CB8AC3E}">
        <p14:creationId xmlns:p14="http://schemas.microsoft.com/office/powerpoint/2010/main" val="4055035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08E4210-2DA8-4497-97FF-B8DA5BB75FC1}"/>
              </a:ext>
            </a:extLst>
          </p:cNvPr>
          <p:cNvSpPr/>
          <p:nvPr/>
        </p:nvSpPr>
        <p:spPr>
          <a:xfrm>
            <a:off x="0" y="1371600"/>
            <a:ext cx="5105400" cy="523220"/>
          </a:xfrm>
          <a:prstGeom prst="rect">
            <a:avLst/>
          </a:prstGeom>
        </p:spPr>
        <p:txBody>
          <a:bodyPr wrap="square">
            <a:spAutoFit/>
          </a:bodyPr>
          <a:lstStyle/>
          <a:p>
            <a:r>
              <a:rPr lang="en-US" sz="2800" b="1">
                <a:highlight>
                  <a:srgbClr val="FFFF00"/>
                </a:highlight>
                <a:latin typeface="Calibri" panose="020F0502020204030204" pitchFamily="34" charset="0"/>
              </a:rPr>
              <a:t>ENGINE WORKING VIDEO:</a:t>
            </a:r>
          </a:p>
        </p:txBody>
      </p:sp>
      <p:sp>
        <p:nvSpPr>
          <p:cNvPr id="3" name="Rectangle 2">
            <a:extLst>
              <a:ext uri="{FF2B5EF4-FFF2-40B4-BE49-F238E27FC236}">
                <a16:creationId xmlns:a16="http://schemas.microsoft.com/office/drawing/2014/main" id="{A4FAB40B-1269-4A33-942D-6A5F53A6B1C7}"/>
              </a:ext>
            </a:extLst>
          </p:cNvPr>
          <p:cNvSpPr/>
          <p:nvPr/>
        </p:nvSpPr>
        <p:spPr>
          <a:xfrm>
            <a:off x="914400" y="381000"/>
            <a:ext cx="3297698" cy="584775"/>
          </a:xfrm>
          <a:prstGeom prst="rect">
            <a:avLst/>
          </a:prstGeom>
        </p:spPr>
        <p:txBody>
          <a:bodyPr wrap="none">
            <a:spAutoFit/>
          </a:bodyPr>
          <a:lstStyle/>
          <a:p>
            <a:r>
              <a:rPr lang="en-US" sz="3200" b="1">
                <a:solidFill>
                  <a:srgbClr val="FF0000"/>
                </a:solidFill>
                <a:latin typeface="Calibri" panose="020F0502020204030204" pitchFamily="34" charset="0"/>
              </a:rPr>
              <a:t>Working of Engine</a:t>
            </a:r>
            <a:endParaRPr lang="en-US" sz="3200" b="1">
              <a:solidFill>
                <a:srgbClr val="FF0000"/>
              </a:solidFill>
            </a:endParaRPr>
          </a:p>
        </p:txBody>
      </p:sp>
      <p:sp>
        <p:nvSpPr>
          <p:cNvPr id="4" name="Rectangle 3">
            <a:extLst>
              <a:ext uri="{FF2B5EF4-FFF2-40B4-BE49-F238E27FC236}">
                <a16:creationId xmlns:a16="http://schemas.microsoft.com/office/drawing/2014/main" id="{787E3F4E-252B-461A-B425-49BD326E1A84}"/>
              </a:ext>
            </a:extLst>
          </p:cNvPr>
          <p:cNvSpPr/>
          <p:nvPr/>
        </p:nvSpPr>
        <p:spPr>
          <a:xfrm>
            <a:off x="-76200" y="533400"/>
            <a:ext cx="5181600" cy="584775"/>
          </a:xfrm>
          <a:prstGeom prst="rect">
            <a:avLst/>
          </a:prstGeom>
        </p:spPr>
        <p:txBody>
          <a:bodyPr>
            <a:spAutoFit/>
          </a:bodyPr>
          <a:lstStyle/>
          <a:p>
            <a:pPr marL="342900" indent="-342900">
              <a:spcBef>
                <a:spcPct val="20000"/>
              </a:spcBef>
              <a:defRPr/>
            </a:pPr>
            <a:r>
              <a:rPr lang="en-US" sz="3200" b="1">
                <a:effectLst>
                  <a:outerShdw blurRad="38100" dist="38100" dir="2700000" algn="tl">
                    <a:srgbClr val="000000">
                      <a:alpha val="43137"/>
                    </a:srgbClr>
                  </a:outerShdw>
                </a:effectLst>
                <a:latin typeface="Bookman Old Style" panose="02050604050505020204" pitchFamily="18" charset="0"/>
              </a:rPr>
              <a:t> </a:t>
            </a:r>
          </a:p>
        </p:txBody>
      </p:sp>
      <p:pic>
        <p:nvPicPr>
          <p:cNvPr id="5" name="Diesel Engine Workin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85800" y="1957388"/>
            <a:ext cx="7086600" cy="3986212"/>
          </a:xfrm>
          <a:prstGeom prst="rect">
            <a:avLst/>
          </a:prstGeom>
        </p:spPr>
      </p:pic>
    </p:spTree>
    <p:extLst>
      <p:ext uri="{BB962C8B-B14F-4D97-AF65-F5344CB8AC3E}">
        <p14:creationId xmlns:p14="http://schemas.microsoft.com/office/powerpoint/2010/main" val="8383829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3" name="Rectangle 2">
            <a:extLst>
              <a:ext uri="{FF2B5EF4-FFF2-40B4-BE49-F238E27FC236}">
                <a16:creationId xmlns:a16="http://schemas.microsoft.com/office/drawing/2014/main" id="{8C785D5B-8941-4D47-8447-86CB22535885}"/>
              </a:ext>
            </a:extLst>
          </p:cNvPr>
          <p:cNvSpPr/>
          <p:nvPr/>
        </p:nvSpPr>
        <p:spPr>
          <a:xfrm>
            <a:off x="0" y="1153954"/>
            <a:ext cx="8991600" cy="5170646"/>
          </a:xfrm>
          <a:prstGeom prst="rect">
            <a:avLst/>
          </a:prstGeom>
        </p:spPr>
        <p:txBody>
          <a:bodyPr wrap="square">
            <a:spAutoFit/>
          </a:bodyPr>
          <a:lstStyle/>
          <a:p>
            <a:r>
              <a:rPr lang="en-GB" sz="2200" b="1" spc="-25">
                <a:solidFill>
                  <a:srgbClr val="FF0000"/>
                </a:solidFill>
                <a:latin typeface="Calibri" panose="020F0502020204030204" pitchFamily="34" charset="0"/>
              </a:rPr>
              <a:t>Overtaking:</a:t>
            </a:r>
            <a:endParaRPr lang="en-US" sz="2200" b="1" spc="-25">
              <a:solidFill>
                <a:srgbClr val="FF0000"/>
              </a:solidFill>
              <a:latin typeface="Calibri" panose="020F0502020204030204" pitchFamily="34" charset="0"/>
            </a:endParaRPr>
          </a:p>
          <a:p>
            <a:pPr marL="342900" indent="-342900">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While over taking follow up MSM/ PSL rules.</a:t>
            </a:r>
            <a:endParaRPr lang="en-US" sz="22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follow closely and don’t come to your right suddenly to overtake. You should come to the right lane well in advance and this will help you better to observe the on coming traffic.</a:t>
            </a:r>
            <a:endParaRPr lang="en-US" sz="22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Alert the vehicle going in front of your vehicle by blowing horn in day times and dipping the headlights in night-time. This will caution the driver to give you space to over take.</a:t>
            </a:r>
            <a:endParaRPr lang="en-US" sz="22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there is a vehicle coming in the opposite side or any obstructions are seen in the road follow IPDE principle for safety. Unless the other driver is properly cautioned you should not make an attempt to overtake.</a:t>
            </a:r>
            <a:endParaRPr lang="en-US" sz="22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The over taking should be done quickly and correctly. Do not come to the left immediately after overtaking; look at the left mirror and after ensuring the vehicle has safely over taken smoothly come to your left.</a:t>
            </a:r>
            <a:endParaRPr lang="en-US" sz="22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2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While over taking a parked vehicle more care should be taken.</a:t>
            </a:r>
            <a:r>
              <a:rPr lang="en-GB" sz="22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z="2200" spc="-25">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47AACE1A-01FD-4CE1-B28E-9769704F132E}"/>
              </a:ext>
            </a:extLst>
          </p:cNvPr>
          <p:cNvSpPr/>
          <p:nvPr/>
        </p:nvSpPr>
        <p:spPr>
          <a:xfrm>
            <a:off x="228600" y="191869"/>
            <a:ext cx="3048000" cy="646331"/>
          </a:xfrm>
          <a:prstGeom prst="rect">
            <a:avLst/>
          </a:prstGeom>
        </p:spPr>
        <p:txBody>
          <a:bodyPr wrap="square">
            <a:spAutoFit/>
          </a:bodyPr>
          <a:lstStyle/>
          <a:p>
            <a:r>
              <a:rPr lang="en-US" sz="3600" b="1">
                <a:solidFill>
                  <a:srgbClr val="FF0000"/>
                </a:solidFill>
                <a:latin typeface="Calibri" panose="020F0502020204030204" pitchFamily="34" charset="0"/>
              </a:rPr>
              <a:t>Manoeuvres</a:t>
            </a:r>
            <a:endParaRPr lang="en-US" sz="2400" b="1"/>
          </a:p>
        </p:txBody>
      </p:sp>
    </p:spTree>
    <p:extLst>
      <p:ext uri="{BB962C8B-B14F-4D97-AF65-F5344CB8AC3E}">
        <p14:creationId xmlns:p14="http://schemas.microsoft.com/office/powerpoint/2010/main" val="283298046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 name="Rectangle 1">
            <a:extLst>
              <a:ext uri="{FF2B5EF4-FFF2-40B4-BE49-F238E27FC236}">
                <a16:creationId xmlns:a16="http://schemas.microsoft.com/office/drawing/2014/main" id="{B2BAD30E-C5C4-475D-B8B3-5D07F1CF2108}"/>
              </a:ext>
            </a:extLst>
          </p:cNvPr>
          <p:cNvSpPr/>
          <p:nvPr/>
        </p:nvSpPr>
        <p:spPr>
          <a:xfrm>
            <a:off x="0" y="1140797"/>
            <a:ext cx="9144000" cy="5355312"/>
          </a:xfrm>
          <a:prstGeom prst="rect">
            <a:avLst/>
          </a:prstGeom>
        </p:spPr>
        <p:txBody>
          <a:bodyPr wrap="square">
            <a:spAutoFit/>
          </a:bodyPr>
          <a:lstStyle/>
          <a:p>
            <a:pPr algn="just"/>
            <a:r>
              <a:rPr lang="en-GB" sz="22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Being Overtaken:</a:t>
            </a:r>
            <a:r>
              <a:rPr lang="en-GB" sz="22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z="22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The driver who is allowing the other driver to overtake has equal responsibility as overtaking.</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Before allowing the driver behind to over take you, ensure the road is clear and give signal to over take you.</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When the vehicles behind increase the speed and in the process of over taking NEVER try to increase the speed of your vehicle .	</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 vehicle desiring to over take you requires more gap, slightly reduce the speed of your vehicle give him enough space to over take.</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any drivers make a wrong prediction and try to over take when there is no enough space pull to your left in the interest of your safety</a:t>
            </a:r>
            <a:r>
              <a:rPr lang="en-GB" sz="20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There is wrong practice being followed during night driving: if a vehicle signal the opposite vehicle asking way to over take, the driver in the front vehicle switches on the right indicator and allows him to pass. This is basically wrong - when you switch on right indicator it means that you will make a right turn or you will change to right lane. It is wrongly under stood and followed by innocence drivers that right indicator as a over taking signal. This wrong practice should be stopped immediately.</a:t>
            </a:r>
            <a:endParaRPr lang="en-US" sz="2000"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47AACE1A-01FD-4CE1-B28E-9769704F132E}"/>
              </a:ext>
            </a:extLst>
          </p:cNvPr>
          <p:cNvSpPr/>
          <p:nvPr/>
        </p:nvSpPr>
        <p:spPr>
          <a:xfrm>
            <a:off x="228600" y="191869"/>
            <a:ext cx="3048000" cy="646331"/>
          </a:xfrm>
          <a:prstGeom prst="rect">
            <a:avLst/>
          </a:prstGeom>
        </p:spPr>
        <p:txBody>
          <a:bodyPr wrap="square">
            <a:spAutoFit/>
          </a:bodyPr>
          <a:lstStyle/>
          <a:p>
            <a:r>
              <a:rPr lang="en-US" sz="3600" b="1">
                <a:solidFill>
                  <a:srgbClr val="FF0000"/>
                </a:solidFill>
                <a:latin typeface="Calibri" panose="020F0502020204030204" pitchFamily="34" charset="0"/>
              </a:rPr>
              <a:t>Manoeuvres</a:t>
            </a:r>
            <a:endParaRPr lang="en-US" sz="2400" b="1"/>
          </a:p>
        </p:txBody>
      </p:sp>
    </p:spTree>
    <p:extLst>
      <p:ext uri="{BB962C8B-B14F-4D97-AF65-F5344CB8AC3E}">
        <p14:creationId xmlns:p14="http://schemas.microsoft.com/office/powerpoint/2010/main" val="367961377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07AB10F-DC95-4920-B8E8-117872D1E18F}"/>
              </a:ext>
            </a:extLst>
          </p:cNvPr>
          <p:cNvSpPr/>
          <p:nvPr/>
        </p:nvSpPr>
        <p:spPr>
          <a:xfrm>
            <a:off x="76200" y="1137583"/>
            <a:ext cx="8915400" cy="5262979"/>
          </a:xfrm>
          <a:prstGeom prst="rect">
            <a:avLst/>
          </a:prstGeom>
        </p:spPr>
        <p:txBody>
          <a:bodyPr wrap="square">
            <a:spAutoFit/>
          </a:bodyPr>
          <a:lstStyle/>
          <a:p>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Places where overtaking should not be done</a:t>
            </a:r>
            <a:r>
              <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there is no sufficient gap in the road ahead don’t try overtaking.</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NEVER attempt to overtake in Road- bends</a:t>
            </a:r>
          </a:p>
          <a:p>
            <a:pPr marL="342900" indent="-342900">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over take at Railway-level crossings and Road-junctions.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When a vehicle in your front is already over taking a vehicle do not attempt to over take as a third vehicle attempting to over take both the vehicle.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Three in one line across the road is very dangerous.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over take from left.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When the driver in the front makes a signal not to over take during that time you should not try to over take.</a:t>
            </a:r>
          </a:p>
          <a:p>
            <a:pPr marL="342900" indent="-342900">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Wherever there is a caution board, alerting you to reduce your speed, do not try to over take in these areas. In case over taking is to be done, you should do it with more caution.</a:t>
            </a:r>
            <a:r>
              <a:rPr lang="en-GB" sz="2400"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	</a:t>
            </a:r>
            <a:endParaRPr lang="en-US" sz="2400" spc="-25">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47AACE1A-01FD-4CE1-B28E-9769704F132E}"/>
              </a:ext>
            </a:extLst>
          </p:cNvPr>
          <p:cNvSpPr/>
          <p:nvPr/>
        </p:nvSpPr>
        <p:spPr>
          <a:xfrm>
            <a:off x="228600" y="191869"/>
            <a:ext cx="3048000" cy="646331"/>
          </a:xfrm>
          <a:prstGeom prst="rect">
            <a:avLst/>
          </a:prstGeom>
        </p:spPr>
        <p:txBody>
          <a:bodyPr wrap="square">
            <a:spAutoFit/>
          </a:bodyPr>
          <a:lstStyle/>
          <a:p>
            <a:r>
              <a:rPr lang="en-US" sz="3600" b="1">
                <a:solidFill>
                  <a:srgbClr val="FF0000"/>
                </a:solidFill>
                <a:latin typeface="Calibri" panose="020F0502020204030204" pitchFamily="34" charset="0"/>
              </a:rPr>
              <a:t>Manoeuvres</a:t>
            </a:r>
            <a:endParaRPr lang="en-US" sz="2400" b="1"/>
          </a:p>
        </p:txBody>
      </p:sp>
    </p:spTree>
    <p:extLst>
      <p:ext uri="{BB962C8B-B14F-4D97-AF65-F5344CB8AC3E}">
        <p14:creationId xmlns:p14="http://schemas.microsoft.com/office/powerpoint/2010/main" val="420117343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 name="Rectangle 1">
            <a:extLst>
              <a:ext uri="{FF2B5EF4-FFF2-40B4-BE49-F238E27FC236}">
                <a16:creationId xmlns:a16="http://schemas.microsoft.com/office/drawing/2014/main" id="{B04803BD-DA63-43CC-8C12-9BCD0BD35C07}"/>
              </a:ext>
            </a:extLst>
          </p:cNvPr>
          <p:cNvSpPr/>
          <p:nvPr/>
        </p:nvSpPr>
        <p:spPr>
          <a:xfrm>
            <a:off x="76200" y="1143000"/>
            <a:ext cx="8991600" cy="5078313"/>
          </a:xfrm>
          <a:prstGeom prst="rect">
            <a:avLst/>
          </a:prstGeom>
        </p:spPr>
        <p:txBody>
          <a:bodyPr wrap="square">
            <a:spAutoFit/>
          </a:bodyPr>
          <a:lstStyle/>
          <a:p>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Places where overtaking should not be done</a:t>
            </a:r>
            <a:r>
              <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a:t>
            </a: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over take at dawns, snowfall and fags, rainy times when the visibility is poor.</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over take a yellow line or a continuously marked white line.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When a vehicle is waiting at the pedestrian crossing do not over take at that juncture.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Even if you a slight doubts, do not over take.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there is a sign board prohibiting overtaking, do not over take.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you have a doubt that the vehicle in the opposite direction will come before you over take do not try to over take.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over take at the brew of a hill or a blind turning.</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over take at gradients slopping upwards. There will be no visibility of the on coming traffic.</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47AACE1A-01FD-4CE1-B28E-9769704F132E}"/>
              </a:ext>
            </a:extLst>
          </p:cNvPr>
          <p:cNvSpPr/>
          <p:nvPr/>
        </p:nvSpPr>
        <p:spPr>
          <a:xfrm>
            <a:off x="228600" y="268069"/>
            <a:ext cx="3048000" cy="646331"/>
          </a:xfrm>
          <a:prstGeom prst="rect">
            <a:avLst/>
          </a:prstGeom>
        </p:spPr>
        <p:txBody>
          <a:bodyPr wrap="square">
            <a:spAutoFit/>
          </a:bodyPr>
          <a:lstStyle/>
          <a:p>
            <a:r>
              <a:rPr lang="en-US" sz="3600" b="1">
                <a:solidFill>
                  <a:srgbClr val="FF0000"/>
                </a:solidFill>
                <a:latin typeface="Calibri" panose="020F0502020204030204" pitchFamily="34" charset="0"/>
              </a:rPr>
              <a:t>Manoeuvres</a:t>
            </a:r>
            <a:endParaRPr lang="en-US" sz="2400" b="1"/>
          </a:p>
        </p:txBody>
      </p:sp>
    </p:spTree>
    <p:extLst>
      <p:ext uri="{BB962C8B-B14F-4D97-AF65-F5344CB8AC3E}">
        <p14:creationId xmlns:p14="http://schemas.microsoft.com/office/powerpoint/2010/main" val="253748750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E599F-5C9E-46F7-9029-820271F907DE}"/>
              </a:ext>
            </a:extLst>
          </p:cNvPr>
          <p:cNvSpPr>
            <a:spLocks noGrp="1"/>
          </p:cNvSpPr>
          <p:nvPr>
            <p:ph type="title"/>
          </p:nvPr>
        </p:nvSpPr>
        <p:spPr>
          <a:xfrm>
            <a:off x="0" y="1219200"/>
            <a:ext cx="9067800" cy="990600"/>
          </a:xfrm>
        </p:spPr>
        <p:txBody>
          <a:bodyPr/>
          <a:lstStyle/>
          <a:p>
            <a:r>
              <a:rPr lang="en-IN" sz="2400" b="1">
                <a:solidFill>
                  <a:srgbClr val="FF0000"/>
                </a:solidFill>
              </a:rPr>
              <a:t>Blind Spot </a:t>
            </a:r>
            <a:r>
              <a:rPr lang="en-IN" sz="2000" b="1">
                <a:solidFill>
                  <a:srgbClr val="FF0000"/>
                </a:solidFill>
              </a:rPr>
              <a:t>:</a:t>
            </a:r>
            <a:r>
              <a:rPr lang="en-IN" sz="2000"/>
              <a:t>The exact size and location of your trucks blind spot is affected by your windscreen, dashboard and pillars as well as any passengers or cargo that you might have in the vehicle. However, the rough location is outlined by the diagram below. </a:t>
            </a:r>
            <a:endParaRPr lang="en-IN" sz="2000" b="1">
              <a:solidFill>
                <a:srgbClr val="FF0000"/>
              </a:solidFill>
            </a:endParaRPr>
          </a:p>
        </p:txBody>
      </p:sp>
      <p:pic>
        <p:nvPicPr>
          <p:cNvPr id="5" name="Content Placeholder 4">
            <a:extLst>
              <a:ext uri="{FF2B5EF4-FFF2-40B4-BE49-F238E27FC236}">
                <a16:creationId xmlns:a16="http://schemas.microsoft.com/office/drawing/2014/main" id="{3AE1D324-4F4A-4E64-BE1F-CD824BFA324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648201" y="2504471"/>
            <a:ext cx="4419600" cy="3972529"/>
          </a:xfrm>
        </p:spPr>
      </p:pic>
      <p:pic>
        <p:nvPicPr>
          <p:cNvPr id="7" name="Picture 6">
            <a:extLst>
              <a:ext uri="{FF2B5EF4-FFF2-40B4-BE49-F238E27FC236}">
                <a16:creationId xmlns:a16="http://schemas.microsoft.com/office/drawing/2014/main" id="{5E6648EF-F898-4901-83FD-36DE48C544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305017" y="2286217"/>
            <a:ext cx="3972528" cy="4409038"/>
          </a:xfrm>
          <a:prstGeom prst="rect">
            <a:avLst/>
          </a:prstGeom>
        </p:spPr>
      </p:pic>
      <p:sp>
        <p:nvSpPr>
          <p:cNvPr id="6" name="Rectangle 5">
            <a:extLst>
              <a:ext uri="{FF2B5EF4-FFF2-40B4-BE49-F238E27FC236}">
                <a16:creationId xmlns:a16="http://schemas.microsoft.com/office/drawing/2014/main" id="{47AACE1A-01FD-4CE1-B28E-9769704F132E}"/>
              </a:ext>
            </a:extLst>
          </p:cNvPr>
          <p:cNvSpPr/>
          <p:nvPr/>
        </p:nvSpPr>
        <p:spPr>
          <a:xfrm>
            <a:off x="228600" y="268069"/>
            <a:ext cx="3048000" cy="646331"/>
          </a:xfrm>
          <a:prstGeom prst="rect">
            <a:avLst/>
          </a:prstGeom>
        </p:spPr>
        <p:txBody>
          <a:bodyPr wrap="square">
            <a:spAutoFit/>
          </a:bodyPr>
          <a:lstStyle/>
          <a:p>
            <a:r>
              <a:rPr lang="en-US" sz="3600" b="1">
                <a:solidFill>
                  <a:srgbClr val="FF0000"/>
                </a:solidFill>
                <a:latin typeface="Calibri" panose="020F0502020204030204" pitchFamily="34" charset="0"/>
              </a:rPr>
              <a:t>Manoeuvres</a:t>
            </a:r>
            <a:endParaRPr lang="en-US" sz="2400" b="1"/>
          </a:p>
        </p:txBody>
      </p:sp>
    </p:spTree>
    <p:extLst>
      <p:ext uri="{BB962C8B-B14F-4D97-AF65-F5344CB8AC3E}">
        <p14:creationId xmlns:p14="http://schemas.microsoft.com/office/powerpoint/2010/main" val="282203753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AACE1A-01FD-4CE1-B28E-9769704F132E}"/>
              </a:ext>
            </a:extLst>
          </p:cNvPr>
          <p:cNvSpPr/>
          <p:nvPr/>
        </p:nvSpPr>
        <p:spPr>
          <a:xfrm>
            <a:off x="1524000" y="2362200"/>
            <a:ext cx="5947177" cy="1384995"/>
          </a:xfrm>
          <a:prstGeom prst="rect">
            <a:avLst/>
          </a:prstGeom>
        </p:spPr>
        <p:txBody>
          <a:bodyPr wrap="square">
            <a:spAutoFit/>
          </a:bodyPr>
          <a:lstStyle/>
          <a:p>
            <a:pPr algn="ctr"/>
            <a:endParaRPr lang="en-US" sz="2400" b="1"/>
          </a:p>
          <a:p>
            <a:pPr algn="ctr"/>
            <a:r>
              <a:rPr lang="en-US" sz="3600" b="1" u="sng">
                <a:solidFill>
                  <a:srgbClr val="FF0000"/>
                </a:solidFill>
                <a:latin typeface="Calibri" panose="020F0502020204030204" pitchFamily="34" charset="0"/>
              </a:rPr>
              <a:t>8. Reversing </a:t>
            </a:r>
            <a:endParaRPr lang="en-US" sz="2400" b="1"/>
          </a:p>
          <a:p>
            <a:pPr algn="ctr"/>
            <a:endParaRPr lang="en-US" sz="2400" b="1"/>
          </a:p>
        </p:txBody>
      </p:sp>
    </p:spTree>
    <p:extLst>
      <p:ext uri="{BB962C8B-B14F-4D97-AF65-F5344CB8AC3E}">
        <p14:creationId xmlns:p14="http://schemas.microsoft.com/office/powerpoint/2010/main" val="199656725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867024" y="593170"/>
            <a:ext cx="1422797" cy="214065"/>
          </a:xfrm>
          <a:prstGeom prst="rect">
            <a:avLst/>
          </a:prstGeom>
        </p:spPr>
        <p:txBody>
          <a:bodyPr vert="horz" wrap="square" lIns="0" tIns="11906" rIns="0" bIns="0" rtlCol="0">
            <a:spAutoFit/>
          </a:bodyPr>
          <a:lstStyle/>
          <a:p>
            <a:pPr marL="11906">
              <a:spcBef>
                <a:spcPts val="94"/>
              </a:spcBef>
            </a:pPr>
            <a:r>
              <a:rPr sz="1313" b="1" spc="28">
                <a:solidFill>
                  <a:srgbClr val="FFFFFF"/>
                </a:solidFill>
                <a:latin typeface="Trebuchet MS"/>
                <a:cs typeface="Trebuchet MS"/>
              </a:rPr>
              <a:t>Rules </a:t>
            </a:r>
            <a:r>
              <a:rPr sz="1313" b="1" spc="5">
                <a:solidFill>
                  <a:srgbClr val="FFFFFF"/>
                </a:solidFill>
                <a:latin typeface="Trebuchet MS"/>
                <a:cs typeface="Trebuchet MS"/>
              </a:rPr>
              <a:t>of </a:t>
            </a:r>
            <a:r>
              <a:rPr sz="1313" b="1" spc="-5">
                <a:solidFill>
                  <a:srgbClr val="FFFFFF"/>
                </a:solidFill>
                <a:latin typeface="Trebuchet MS"/>
                <a:cs typeface="Trebuchet MS"/>
              </a:rPr>
              <a:t>the</a:t>
            </a:r>
            <a:r>
              <a:rPr sz="1313" b="1" spc="-197">
                <a:solidFill>
                  <a:srgbClr val="FFFFFF"/>
                </a:solidFill>
                <a:latin typeface="Trebuchet MS"/>
                <a:cs typeface="Trebuchet MS"/>
              </a:rPr>
              <a:t> </a:t>
            </a:r>
            <a:r>
              <a:rPr sz="1313" b="1" spc="47">
                <a:solidFill>
                  <a:srgbClr val="FFFFFF"/>
                </a:solidFill>
                <a:latin typeface="Trebuchet MS"/>
                <a:cs typeface="Trebuchet MS"/>
              </a:rPr>
              <a:t>Road</a:t>
            </a:r>
            <a:endParaRPr sz="1313">
              <a:latin typeface="Trebuchet MS"/>
              <a:cs typeface="Trebuchet MS"/>
            </a:endParaRPr>
          </a:p>
        </p:txBody>
      </p:sp>
      <p:grpSp>
        <p:nvGrpSpPr>
          <p:cNvPr id="11" name="object 11"/>
          <p:cNvGrpSpPr/>
          <p:nvPr/>
        </p:nvGrpSpPr>
        <p:grpSpPr>
          <a:xfrm>
            <a:off x="7086600" y="5444728"/>
            <a:ext cx="1912144" cy="1337072"/>
            <a:chOff x="2628900" y="4646028"/>
            <a:chExt cx="1714500" cy="1426210"/>
          </a:xfrm>
        </p:grpSpPr>
        <p:sp>
          <p:nvSpPr>
            <p:cNvPr id="12" name="object 12"/>
            <p:cNvSpPr/>
            <p:nvPr/>
          </p:nvSpPr>
          <p:spPr>
            <a:xfrm>
              <a:off x="2632075" y="4649203"/>
              <a:ext cx="1708150" cy="1419809"/>
            </a:xfrm>
            <a:prstGeom prst="rect">
              <a:avLst/>
            </a:prstGeom>
            <a:blipFill>
              <a:blip r:embed="rId3" cstate="print"/>
              <a:stretch>
                <a:fillRect/>
              </a:stretch>
            </a:blipFill>
          </p:spPr>
          <p:txBody>
            <a:bodyPr wrap="square" lIns="0" tIns="0" rIns="0" bIns="0" rtlCol="0"/>
            <a:lstStyle/>
            <a:p>
              <a:endParaRPr sz="1688"/>
            </a:p>
          </p:txBody>
        </p:sp>
        <p:sp>
          <p:nvSpPr>
            <p:cNvPr id="13" name="object 13"/>
            <p:cNvSpPr/>
            <p:nvPr/>
          </p:nvSpPr>
          <p:spPr>
            <a:xfrm>
              <a:off x="2632075" y="4649203"/>
              <a:ext cx="1708150" cy="1419860"/>
            </a:xfrm>
            <a:custGeom>
              <a:avLst/>
              <a:gdLst/>
              <a:ahLst/>
              <a:cxnLst/>
              <a:rect l="l" t="t" r="r" b="b"/>
              <a:pathLst>
                <a:path w="1708150" h="1419860">
                  <a:moveTo>
                    <a:pt x="54863" y="0"/>
                  </a:moveTo>
                  <a:lnTo>
                    <a:pt x="23145" y="857"/>
                  </a:lnTo>
                  <a:lnTo>
                    <a:pt x="6857" y="6858"/>
                  </a:lnTo>
                  <a:lnTo>
                    <a:pt x="857" y="23145"/>
                  </a:lnTo>
                  <a:lnTo>
                    <a:pt x="0" y="54864"/>
                  </a:lnTo>
                  <a:lnTo>
                    <a:pt x="0" y="1364945"/>
                  </a:lnTo>
                  <a:lnTo>
                    <a:pt x="857" y="1396663"/>
                  </a:lnTo>
                  <a:lnTo>
                    <a:pt x="6857" y="1412951"/>
                  </a:lnTo>
                  <a:lnTo>
                    <a:pt x="23145" y="1418951"/>
                  </a:lnTo>
                  <a:lnTo>
                    <a:pt x="54863" y="1419809"/>
                  </a:lnTo>
                  <a:lnTo>
                    <a:pt x="1653286" y="1419809"/>
                  </a:lnTo>
                  <a:lnTo>
                    <a:pt x="1685004" y="1418951"/>
                  </a:lnTo>
                  <a:lnTo>
                    <a:pt x="1701292" y="1412951"/>
                  </a:lnTo>
                  <a:lnTo>
                    <a:pt x="1707292" y="1396663"/>
                  </a:lnTo>
                  <a:lnTo>
                    <a:pt x="1708150" y="1364945"/>
                  </a:lnTo>
                  <a:lnTo>
                    <a:pt x="1708150" y="54864"/>
                  </a:lnTo>
                  <a:lnTo>
                    <a:pt x="1707292" y="23145"/>
                  </a:lnTo>
                  <a:lnTo>
                    <a:pt x="1701292" y="6858"/>
                  </a:lnTo>
                  <a:lnTo>
                    <a:pt x="1685004" y="857"/>
                  </a:lnTo>
                  <a:lnTo>
                    <a:pt x="1653286" y="0"/>
                  </a:lnTo>
                  <a:lnTo>
                    <a:pt x="54863" y="0"/>
                  </a:lnTo>
                  <a:close/>
                </a:path>
              </a:pathLst>
            </a:custGeom>
            <a:ln w="6350">
              <a:solidFill>
                <a:srgbClr val="D1D3D4"/>
              </a:solidFill>
            </a:ln>
          </p:spPr>
          <p:txBody>
            <a:bodyPr wrap="square" lIns="0" tIns="0" rIns="0" bIns="0" rtlCol="0"/>
            <a:lstStyle/>
            <a:p>
              <a:endParaRPr sz="1688"/>
            </a:p>
          </p:txBody>
        </p:sp>
      </p:grpSp>
      <p:sp>
        <p:nvSpPr>
          <p:cNvPr id="17" name="object 17"/>
          <p:cNvSpPr txBox="1"/>
          <p:nvPr/>
        </p:nvSpPr>
        <p:spPr>
          <a:xfrm>
            <a:off x="76200" y="1219200"/>
            <a:ext cx="8915400" cy="4317753"/>
          </a:xfrm>
          <a:prstGeom prst="rect">
            <a:avLst/>
          </a:prstGeom>
        </p:spPr>
        <p:txBody>
          <a:bodyPr vert="horz" wrap="square" lIns="0" tIns="11906" rIns="0" bIns="0" rtlCol="0">
            <a:spAutoFit/>
          </a:bodyPr>
          <a:lstStyle/>
          <a:p>
            <a:pPr marL="11906" marR="4763" algn="just">
              <a:lnSpc>
                <a:spcPct val="116700"/>
              </a:lnSpc>
              <a:spcBef>
                <a:spcPts val="94"/>
              </a:spcBef>
            </a:pPr>
            <a:r>
              <a:rPr lang="en-US" sz="2000" b="1">
                <a:solidFill>
                  <a:srgbClr val="FF0000"/>
                </a:solidFill>
                <a:latin typeface="Calibri" panose="020F0502020204030204" pitchFamily="34" charset="0"/>
                <a:cs typeface="Trebuchet MS"/>
              </a:rPr>
              <a:t>Reversing: </a:t>
            </a:r>
            <a:r>
              <a:rPr>
                <a:latin typeface="Calibri" panose="020F0502020204030204" pitchFamily="34" charset="0"/>
                <a:cs typeface="Trebuchet MS"/>
              </a:rPr>
              <a:t>Driving</a:t>
            </a:r>
            <a:r>
              <a:rPr spc="-84">
                <a:latin typeface="Calibri" panose="020F0502020204030204" pitchFamily="34" charset="0"/>
                <a:cs typeface="Trebuchet MS"/>
              </a:rPr>
              <a:t> </a:t>
            </a:r>
            <a:r>
              <a:rPr spc="-23">
                <a:latin typeface="Calibri" panose="020F0502020204030204" pitchFamily="34" charset="0"/>
                <a:cs typeface="Trebuchet MS"/>
              </a:rPr>
              <a:t>in</a:t>
            </a:r>
            <a:r>
              <a:rPr spc="-80">
                <a:latin typeface="Calibri" panose="020F0502020204030204" pitchFamily="34" charset="0"/>
                <a:cs typeface="Trebuchet MS"/>
              </a:rPr>
              <a:t> </a:t>
            </a:r>
            <a:r>
              <a:rPr spc="-5">
                <a:latin typeface="Calibri" panose="020F0502020204030204" pitchFamily="34" charset="0"/>
                <a:cs typeface="Trebuchet MS"/>
              </a:rPr>
              <a:t>reverse</a:t>
            </a:r>
            <a:r>
              <a:rPr spc="-80">
                <a:latin typeface="Calibri" panose="020F0502020204030204" pitchFamily="34" charset="0"/>
                <a:cs typeface="Trebuchet MS"/>
              </a:rPr>
              <a:t> </a:t>
            </a:r>
            <a:r>
              <a:rPr spc="-5">
                <a:latin typeface="Calibri" panose="020F0502020204030204" pitchFamily="34" charset="0"/>
                <a:cs typeface="Trebuchet MS"/>
              </a:rPr>
              <a:t>gear</a:t>
            </a:r>
            <a:r>
              <a:rPr spc="-84">
                <a:latin typeface="Calibri" panose="020F0502020204030204" pitchFamily="34" charset="0"/>
                <a:cs typeface="Trebuchet MS"/>
              </a:rPr>
              <a:t> </a:t>
            </a:r>
            <a:r>
              <a:rPr spc="5">
                <a:latin typeface="Calibri" panose="020F0502020204030204" pitchFamily="34" charset="0"/>
                <a:cs typeface="Trebuchet MS"/>
              </a:rPr>
              <a:t>may</a:t>
            </a:r>
            <a:r>
              <a:rPr spc="-80">
                <a:latin typeface="Calibri" panose="020F0502020204030204" pitchFamily="34" charset="0"/>
                <a:cs typeface="Trebuchet MS"/>
              </a:rPr>
              <a:t> </a:t>
            </a:r>
            <a:r>
              <a:rPr>
                <a:latin typeface="Calibri" panose="020F0502020204030204" pitchFamily="34" charset="0"/>
                <a:cs typeface="Trebuchet MS"/>
              </a:rPr>
              <a:t>be</a:t>
            </a:r>
            <a:r>
              <a:rPr spc="-80">
                <a:latin typeface="Calibri" panose="020F0502020204030204" pitchFamily="34" charset="0"/>
                <a:cs typeface="Trebuchet MS"/>
              </a:rPr>
              <a:t> </a:t>
            </a:r>
            <a:r>
              <a:rPr spc="14">
                <a:latin typeface="Calibri" panose="020F0502020204030204" pitchFamily="34" charset="0"/>
                <a:cs typeface="Trebuchet MS"/>
              </a:rPr>
              <a:t>necessary</a:t>
            </a:r>
            <a:r>
              <a:rPr spc="-84">
                <a:latin typeface="Calibri" panose="020F0502020204030204" pitchFamily="34" charset="0"/>
                <a:cs typeface="Trebuchet MS"/>
              </a:rPr>
              <a:t> </a:t>
            </a:r>
            <a:r>
              <a:rPr spc="23">
                <a:latin typeface="Calibri" panose="020F0502020204030204" pitchFamily="34" charset="0"/>
                <a:cs typeface="Trebuchet MS"/>
              </a:rPr>
              <a:t>when</a:t>
            </a:r>
            <a:r>
              <a:rPr spc="-80">
                <a:latin typeface="Calibri" panose="020F0502020204030204" pitchFamily="34" charset="0"/>
                <a:cs typeface="Trebuchet MS"/>
              </a:rPr>
              <a:t> </a:t>
            </a:r>
            <a:r>
              <a:rPr>
                <a:latin typeface="Calibri" panose="020F0502020204030204" pitchFamily="34" charset="0"/>
                <a:cs typeface="Trebuchet MS"/>
              </a:rPr>
              <a:t>you</a:t>
            </a:r>
            <a:r>
              <a:rPr spc="-80">
                <a:latin typeface="Calibri" panose="020F0502020204030204" pitchFamily="34" charset="0"/>
                <a:cs typeface="Trebuchet MS"/>
              </a:rPr>
              <a:t> </a:t>
            </a:r>
            <a:r>
              <a:rPr spc="-23">
                <a:latin typeface="Calibri" panose="020F0502020204030204" pitchFamily="34" charset="0"/>
                <a:cs typeface="Trebuchet MS"/>
              </a:rPr>
              <a:t>are</a:t>
            </a:r>
            <a:r>
              <a:rPr spc="-84">
                <a:latin typeface="Calibri" panose="020F0502020204030204" pitchFamily="34" charset="0"/>
                <a:cs typeface="Trebuchet MS"/>
              </a:rPr>
              <a:t> </a:t>
            </a:r>
            <a:r>
              <a:rPr spc="-9">
                <a:latin typeface="Calibri" panose="020F0502020204030204" pitchFamily="34" charset="0"/>
                <a:cs typeface="Trebuchet MS"/>
              </a:rPr>
              <a:t>stuck</a:t>
            </a:r>
            <a:r>
              <a:rPr spc="-80">
                <a:latin typeface="Calibri" panose="020F0502020204030204" pitchFamily="34" charset="0"/>
                <a:cs typeface="Trebuchet MS"/>
              </a:rPr>
              <a:t> </a:t>
            </a:r>
            <a:r>
              <a:rPr spc="-23">
                <a:latin typeface="Calibri" panose="020F0502020204030204" pitchFamily="34" charset="0"/>
                <a:cs typeface="Trebuchet MS"/>
              </a:rPr>
              <a:t>in</a:t>
            </a:r>
            <a:r>
              <a:rPr spc="-80">
                <a:latin typeface="Calibri" panose="020F0502020204030204" pitchFamily="34" charset="0"/>
                <a:cs typeface="Trebuchet MS"/>
              </a:rPr>
              <a:t> </a:t>
            </a:r>
            <a:r>
              <a:rPr spc="-9">
                <a:latin typeface="Calibri" panose="020F0502020204030204" pitchFamily="34" charset="0"/>
                <a:cs typeface="Trebuchet MS"/>
              </a:rPr>
              <a:t>narrow</a:t>
            </a:r>
            <a:r>
              <a:rPr spc="-84">
                <a:latin typeface="Calibri" panose="020F0502020204030204" pitchFamily="34" charset="0"/>
                <a:cs typeface="Trebuchet MS"/>
              </a:rPr>
              <a:t> </a:t>
            </a:r>
            <a:r>
              <a:rPr spc="-19">
                <a:latin typeface="Calibri" panose="020F0502020204030204" pitchFamily="34" charset="0"/>
                <a:cs typeface="Trebuchet MS"/>
              </a:rPr>
              <a:t>lane  or </a:t>
            </a:r>
            <a:r>
              <a:rPr spc="-23">
                <a:latin typeface="Calibri" panose="020F0502020204030204" pitchFamily="34" charset="0"/>
                <a:cs typeface="Trebuchet MS"/>
              </a:rPr>
              <a:t>a </a:t>
            </a:r>
            <a:r>
              <a:rPr spc="-14">
                <a:latin typeface="Calibri" panose="020F0502020204030204" pitchFamily="34" charset="0"/>
                <a:cs typeface="Trebuchet MS"/>
              </a:rPr>
              <a:t>road </a:t>
            </a:r>
            <a:r>
              <a:rPr spc="-9">
                <a:latin typeface="Calibri" panose="020F0502020204030204" pitchFamily="34" charset="0"/>
                <a:cs typeface="Trebuchet MS"/>
              </a:rPr>
              <a:t>with </a:t>
            </a:r>
            <a:r>
              <a:rPr spc="-23">
                <a:latin typeface="Calibri" panose="020F0502020204030204" pitchFamily="34" charset="0"/>
                <a:cs typeface="Trebuchet MS"/>
              </a:rPr>
              <a:t>a </a:t>
            </a:r>
            <a:r>
              <a:rPr spc="-5">
                <a:latin typeface="Calibri" panose="020F0502020204030204" pitchFamily="34" charset="0"/>
                <a:cs typeface="Trebuchet MS"/>
              </a:rPr>
              <a:t>dead </a:t>
            </a:r>
            <a:r>
              <a:rPr spc="-19">
                <a:latin typeface="Calibri" panose="020F0502020204030204" pitchFamily="34" charset="0"/>
                <a:cs typeface="Trebuchet MS"/>
              </a:rPr>
              <a:t>end. </a:t>
            </a:r>
            <a:r>
              <a:rPr>
                <a:latin typeface="Calibri" panose="020F0502020204030204" pitchFamily="34" charset="0"/>
                <a:cs typeface="Trebuchet MS"/>
              </a:rPr>
              <a:t>Driving </a:t>
            </a:r>
            <a:r>
              <a:rPr spc="-23">
                <a:latin typeface="Calibri" panose="020F0502020204030204" pitchFamily="34" charset="0"/>
                <a:cs typeface="Trebuchet MS"/>
              </a:rPr>
              <a:t>in </a:t>
            </a:r>
            <a:r>
              <a:rPr spc="-5">
                <a:latin typeface="Calibri" panose="020F0502020204030204" pitchFamily="34" charset="0"/>
                <a:cs typeface="Trebuchet MS"/>
              </a:rPr>
              <a:t>reverse gear </a:t>
            </a:r>
            <a:r>
              <a:rPr spc="19">
                <a:latin typeface="Calibri" panose="020F0502020204030204" pitchFamily="34" charset="0"/>
                <a:cs typeface="Trebuchet MS"/>
              </a:rPr>
              <a:t>has </a:t>
            </a:r>
            <a:r>
              <a:rPr spc="-23">
                <a:latin typeface="Calibri" panose="020F0502020204030204" pitchFamily="34" charset="0"/>
                <a:cs typeface="Trebuchet MS"/>
              </a:rPr>
              <a:t>certain</a:t>
            </a:r>
            <a:r>
              <a:rPr spc="-127">
                <a:latin typeface="Calibri" panose="020F0502020204030204" pitchFamily="34" charset="0"/>
                <a:cs typeface="Trebuchet MS"/>
              </a:rPr>
              <a:t> </a:t>
            </a:r>
            <a:r>
              <a:rPr spc="-28">
                <a:latin typeface="Calibri" panose="020F0502020204030204" pitchFamily="34" charset="0"/>
                <a:cs typeface="Trebuchet MS"/>
              </a:rPr>
              <a:t>difficulties:</a:t>
            </a:r>
            <a:endParaRPr lang="en-US">
              <a:latin typeface="Calibri" panose="020F0502020204030204" pitchFamily="34" charset="0"/>
              <a:cs typeface="Trebuchet MS"/>
            </a:endParaRPr>
          </a:p>
          <a:p>
            <a:pPr marL="469106" marR="4763" indent="-457200" algn="just">
              <a:lnSpc>
                <a:spcPct val="116700"/>
              </a:lnSpc>
              <a:spcBef>
                <a:spcPts val="94"/>
              </a:spcBef>
              <a:buAutoNum type="arabicPeriod"/>
            </a:pPr>
            <a:r>
              <a:rPr spc="-23">
                <a:latin typeface="Calibri" panose="020F0502020204030204" pitchFamily="34" charset="0"/>
                <a:cs typeface="Trebuchet MS"/>
              </a:rPr>
              <a:t>You </a:t>
            </a:r>
            <a:r>
              <a:rPr spc="-9">
                <a:latin typeface="Calibri" panose="020F0502020204030204" pitchFamily="34" charset="0"/>
                <a:cs typeface="Trebuchet MS"/>
              </a:rPr>
              <a:t>have </a:t>
            </a:r>
            <a:r>
              <a:rPr spc="5">
                <a:latin typeface="Calibri" panose="020F0502020204030204" pitchFamily="34" charset="0"/>
                <a:cs typeface="Trebuchet MS"/>
              </a:rPr>
              <a:t>more </a:t>
            </a:r>
            <a:r>
              <a:rPr spc="-23">
                <a:latin typeface="Calibri" panose="020F0502020204030204" pitchFamily="34" charset="0"/>
                <a:cs typeface="Trebuchet MS"/>
              </a:rPr>
              <a:t>blind </a:t>
            </a:r>
            <a:r>
              <a:rPr spc="-5">
                <a:latin typeface="Calibri" panose="020F0502020204030204" pitchFamily="34" charset="0"/>
                <a:cs typeface="Trebuchet MS"/>
              </a:rPr>
              <a:t>areas </a:t>
            </a:r>
            <a:r>
              <a:rPr spc="28">
                <a:latin typeface="Calibri" panose="020F0502020204030204" pitchFamily="34" charset="0"/>
                <a:cs typeface="Trebuchet MS"/>
              </a:rPr>
              <a:t>as </a:t>
            </a:r>
            <a:r>
              <a:rPr spc="-23">
                <a:latin typeface="Calibri" panose="020F0502020204030204" pitchFamily="34" charset="0"/>
                <a:cs typeface="Trebuchet MS"/>
              </a:rPr>
              <a:t>in </a:t>
            </a:r>
            <a:r>
              <a:rPr spc="-5">
                <a:latin typeface="Calibri" panose="020F0502020204030204" pitchFamily="34" charset="0"/>
                <a:cs typeface="Trebuchet MS"/>
              </a:rPr>
              <a:t>reverse</a:t>
            </a:r>
            <a:r>
              <a:rPr spc="-52">
                <a:latin typeface="Calibri" panose="020F0502020204030204" pitchFamily="34" charset="0"/>
                <a:cs typeface="Trebuchet MS"/>
              </a:rPr>
              <a:t> </a:t>
            </a:r>
            <a:r>
              <a:rPr spc="-5">
                <a:latin typeface="Calibri" panose="020F0502020204030204" pitchFamily="34" charset="0"/>
                <a:cs typeface="Trebuchet MS"/>
              </a:rPr>
              <a:t>gear</a:t>
            </a:r>
            <a:r>
              <a:rPr spc="-47">
                <a:latin typeface="Calibri" panose="020F0502020204030204" pitchFamily="34" charset="0"/>
                <a:cs typeface="Trebuchet MS"/>
              </a:rPr>
              <a:t> </a:t>
            </a:r>
            <a:r>
              <a:rPr>
                <a:latin typeface="Calibri" panose="020F0502020204030204" pitchFamily="34" charset="0"/>
                <a:cs typeface="Trebuchet MS"/>
              </a:rPr>
              <a:t>you</a:t>
            </a:r>
            <a:r>
              <a:rPr spc="-47">
                <a:latin typeface="Calibri" panose="020F0502020204030204" pitchFamily="34" charset="0"/>
                <a:cs typeface="Trebuchet MS"/>
              </a:rPr>
              <a:t> </a:t>
            </a:r>
            <a:r>
              <a:rPr spc="-28">
                <a:latin typeface="Calibri" panose="020F0502020204030204" pitchFamily="34" charset="0"/>
                <a:cs typeface="Trebuchet MS"/>
              </a:rPr>
              <a:t>actually</a:t>
            </a:r>
            <a:r>
              <a:rPr spc="-52">
                <a:latin typeface="Calibri" panose="020F0502020204030204" pitchFamily="34" charset="0"/>
                <a:cs typeface="Trebuchet MS"/>
              </a:rPr>
              <a:t> </a:t>
            </a:r>
            <a:r>
              <a:rPr spc="19">
                <a:latin typeface="Calibri" panose="020F0502020204030204" pitchFamily="34" charset="0"/>
                <a:cs typeface="Trebuchet MS"/>
              </a:rPr>
              <a:t>come</a:t>
            </a:r>
            <a:r>
              <a:rPr spc="-47">
                <a:latin typeface="Calibri" panose="020F0502020204030204" pitchFamily="34" charset="0"/>
                <a:cs typeface="Trebuchet MS"/>
              </a:rPr>
              <a:t> </a:t>
            </a:r>
            <a:r>
              <a:rPr spc="-19">
                <a:latin typeface="Calibri" panose="020F0502020204030204" pitchFamily="34" charset="0"/>
                <a:cs typeface="Trebuchet MS"/>
              </a:rPr>
              <a:t>to  </a:t>
            </a:r>
            <a:r>
              <a:rPr spc="-28">
                <a:latin typeface="Calibri" panose="020F0502020204030204" pitchFamily="34" charset="0"/>
                <a:cs typeface="Trebuchet MS"/>
              </a:rPr>
              <a:t>rear </a:t>
            </a:r>
            <a:r>
              <a:rPr spc="-9">
                <a:latin typeface="Calibri" panose="020F0502020204030204" pitchFamily="34" charset="0"/>
                <a:cs typeface="Trebuchet MS"/>
              </a:rPr>
              <a:t>of </a:t>
            </a:r>
            <a:r>
              <a:rPr spc="-14">
                <a:latin typeface="Calibri" panose="020F0502020204030204" pitchFamily="34" charset="0"/>
                <a:cs typeface="Trebuchet MS"/>
              </a:rPr>
              <a:t>the </a:t>
            </a:r>
            <a:r>
              <a:rPr spc="-28">
                <a:latin typeface="Calibri" panose="020F0502020204030204" pitchFamily="34" charset="0"/>
                <a:cs typeface="Trebuchet MS"/>
              </a:rPr>
              <a:t>driver</a:t>
            </a:r>
            <a:r>
              <a:rPr spc="-56">
                <a:latin typeface="Calibri" panose="020F0502020204030204" pitchFamily="34" charset="0"/>
                <a:cs typeface="Trebuchet MS"/>
              </a:rPr>
              <a:t> </a:t>
            </a:r>
            <a:r>
              <a:rPr spc="-23">
                <a:latin typeface="Calibri" panose="020F0502020204030204" pitchFamily="34" charset="0"/>
                <a:cs typeface="Trebuchet MS"/>
              </a:rPr>
              <a:t>cabin.</a:t>
            </a:r>
            <a:endParaRPr lang="en-US">
              <a:latin typeface="Calibri" panose="020F0502020204030204" pitchFamily="34" charset="0"/>
              <a:cs typeface="Trebuchet MS"/>
            </a:endParaRPr>
          </a:p>
          <a:p>
            <a:pPr marL="469106" marR="4763" indent="-457200" algn="just">
              <a:lnSpc>
                <a:spcPct val="116700"/>
              </a:lnSpc>
              <a:spcBef>
                <a:spcPts val="94"/>
              </a:spcBef>
              <a:buAutoNum type="arabicPeriod"/>
            </a:pPr>
            <a:r>
              <a:rPr spc="66">
                <a:latin typeface="Calibri" panose="020F0502020204030204" pitchFamily="34" charset="0"/>
                <a:cs typeface="Trebuchet MS"/>
              </a:rPr>
              <a:t>As </a:t>
            </a:r>
            <a:r>
              <a:rPr>
                <a:latin typeface="Calibri" panose="020F0502020204030204" pitchFamily="34" charset="0"/>
                <a:cs typeface="Trebuchet MS"/>
              </a:rPr>
              <a:t>you twist </a:t>
            </a:r>
            <a:r>
              <a:rPr spc="-9">
                <a:latin typeface="Calibri" panose="020F0502020204030204" pitchFamily="34" charset="0"/>
                <a:cs typeface="Trebuchet MS"/>
              </a:rPr>
              <a:t>your neck your  </a:t>
            </a:r>
            <a:r>
              <a:rPr spc="-23">
                <a:latin typeface="Calibri" panose="020F0502020204030204" pitchFamily="34" charset="0"/>
                <a:cs typeface="Trebuchet MS"/>
              </a:rPr>
              <a:t>visibility </a:t>
            </a:r>
            <a:r>
              <a:rPr spc="9">
                <a:latin typeface="Calibri" panose="020F0502020204030204" pitchFamily="34" charset="0"/>
                <a:cs typeface="Trebuchet MS"/>
              </a:rPr>
              <a:t>is </a:t>
            </a:r>
            <a:r>
              <a:rPr spc="-5">
                <a:latin typeface="Calibri" panose="020F0502020204030204" pitchFamily="34" charset="0"/>
                <a:cs typeface="Trebuchet MS"/>
              </a:rPr>
              <a:t>reduced </a:t>
            </a:r>
            <a:r>
              <a:rPr spc="-19">
                <a:latin typeface="Calibri" panose="020F0502020204030204" pitchFamily="34" charset="0"/>
                <a:cs typeface="Trebuchet MS"/>
              </a:rPr>
              <a:t>to </a:t>
            </a:r>
            <a:r>
              <a:rPr spc="9">
                <a:latin typeface="Calibri" panose="020F0502020204030204" pitchFamily="34" charset="0"/>
                <a:cs typeface="Trebuchet MS"/>
              </a:rPr>
              <a:t>one </a:t>
            </a:r>
            <a:r>
              <a:rPr spc="5">
                <a:latin typeface="Calibri" panose="020F0502020204030204" pitchFamily="34" charset="0"/>
                <a:cs typeface="Trebuchet MS"/>
              </a:rPr>
              <a:t>side</a:t>
            </a:r>
            <a:r>
              <a:rPr spc="-117">
                <a:latin typeface="Calibri" panose="020F0502020204030204" pitchFamily="34" charset="0"/>
                <a:cs typeface="Trebuchet MS"/>
              </a:rPr>
              <a:t> </a:t>
            </a:r>
            <a:r>
              <a:rPr spc="-9">
                <a:latin typeface="Calibri" panose="020F0502020204030204" pitchFamily="34" charset="0"/>
                <a:cs typeface="Trebuchet MS"/>
              </a:rPr>
              <a:t>of  </a:t>
            </a:r>
            <a:r>
              <a:rPr spc="-14">
                <a:latin typeface="Calibri" panose="020F0502020204030204" pitchFamily="34" charset="0"/>
                <a:cs typeface="Trebuchet MS"/>
              </a:rPr>
              <a:t>the</a:t>
            </a:r>
            <a:r>
              <a:rPr spc="-28">
                <a:latin typeface="Calibri" panose="020F0502020204030204" pitchFamily="34" charset="0"/>
                <a:cs typeface="Trebuchet MS"/>
              </a:rPr>
              <a:t> body.</a:t>
            </a:r>
            <a:endParaRPr lang="en-US">
              <a:latin typeface="Calibri" panose="020F0502020204030204" pitchFamily="34" charset="0"/>
              <a:cs typeface="Trebuchet MS"/>
            </a:endParaRPr>
          </a:p>
          <a:p>
            <a:pPr marL="469106" marR="4763" indent="-457200" algn="just">
              <a:lnSpc>
                <a:spcPct val="116700"/>
              </a:lnSpc>
              <a:spcBef>
                <a:spcPts val="94"/>
              </a:spcBef>
              <a:buAutoNum type="arabicPeriod"/>
            </a:pPr>
            <a:r>
              <a:rPr spc="5">
                <a:latin typeface="Calibri" panose="020F0502020204030204" pitchFamily="34" charset="0"/>
                <a:cs typeface="Trebuchet MS"/>
              </a:rPr>
              <a:t>During </a:t>
            </a:r>
            <a:r>
              <a:rPr spc="-14">
                <a:latin typeface="Calibri" panose="020F0502020204030204" pitchFamily="34" charset="0"/>
                <a:cs typeface="Trebuchet MS"/>
              </a:rPr>
              <a:t>driving </a:t>
            </a:r>
            <a:r>
              <a:rPr spc="-23">
                <a:latin typeface="Calibri" panose="020F0502020204030204" pitchFamily="34" charset="0"/>
                <a:cs typeface="Trebuchet MS"/>
              </a:rPr>
              <a:t>in </a:t>
            </a:r>
            <a:r>
              <a:rPr spc="-5">
                <a:latin typeface="Calibri" panose="020F0502020204030204" pitchFamily="34" charset="0"/>
                <a:cs typeface="Trebuchet MS"/>
              </a:rPr>
              <a:t>reverse </a:t>
            </a:r>
            <a:r>
              <a:rPr spc="-33">
                <a:latin typeface="Calibri" panose="020F0502020204030204" pitchFamily="34" charset="0"/>
                <a:cs typeface="Trebuchet MS"/>
              </a:rPr>
              <a:t>gear, </a:t>
            </a:r>
            <a:r>
              <a:rPr spc="-5">
                <a:latin typeface="Calibri" panose="020F0502020204030204" pitchFamily="34" charset="0"/>
                <a:cs typeface="Trebuchet MS"/>
              </a:rPr>
              <a:t>steering </a:t>
            </a:r>
            <a:r>
              <a:rPr spc="23">
                <a:latin typeface="Calibri" panose="020F0502020204030204" pitchFamily="34" charset="0"/>
                <a:cs typeface="Trebuchet MS"/>
              </a:rPr>
              <a:t>becomes </a:t>
            </a:r>
            <a:r>
              <a:rPr spc="5">
                <a:latin typeface="Calibri" panose="020F0502020204030204" pitchFamily="34" charset="0"/>
                <a:cs typeface="Trebuchet MS"/>
              </a:rPr>
              <a:t>more </a:t>
            </a:r>
            <a:r>
              <a:rPr spc="-9">
                <a:latin typeface="Calibri" panose="020F0502020204030204" pitchFamily="34" charset="0"/>
                <a:cs typeface="Trebuchet MS"/>
              </a:rPr>
              <a:t>sensitive, </a:t>
            </a:r>
            <a:r>
              <a:rPr spc="-19">
                <a:latin typeface="Calibri" panose="020F0502020204030204" pitchFamily="34" charset="0"/>
                <a:cs typeface="Trebuchet MS"/>
              </a:rPr>
              <a:t>turning </a:t>
            </a:r>
            <a:r>
              <a:rPr spc="-9">
                <a:latin typeface="Calibri" panose="020F0502020204030204" pitchFamily="34" charset="0"/>
                <a:cs typeface="Trebuchet MS"/>
              </a:rPr>
              <a:t>radius </a:t>
            </a:r>
            <a:r>
              <a:rPr spc="-28">
                <a:latin typeface="Calibri" panose="020F0502020204030204" pitchFamily="34" charset="0"/>
                <a:cs typeface="Trebuchet MS"/>
              </a:rPr>
              <a:t>actually </a:t>
            </a:r>
            <a:r>
              <a:rPr spc="19">
                <a:latin typeface="Calibri" panose="020F0502020204030204" pitchFamily="34" charset="0"/>
                <a:cs typeface="Trebuchet MS"/>
              </a:rPr>
              <a:t>gets</a:t>
            </a:r>
            <a:r>
              <a:rPr spc="-52">
                <a:latin typeface="Calibri" panose="020F0502020204030204" pitchFamily="34" charset="0"/>
                <a:cs typeface="Trebuchet MS"/>
              </a:rPr>
              <a:t> </a:t>
            </a:r>
            <a:r>
              <a:rPr spc="-14">
                <a:latin typeface="Calibri" panose="020F0502020204030204" pitchFamily="34" charset="0"/>
                <a:cs typeface="Trebuchet MS"/>
              </a:rPr>
              <a:t>reduced.</a:t>
            </a:r>
            <a:endParaRPr lang="en-US" spc="-14">
              <a:latin typeface="Calibri" panose="020F0502020204030204" pitchFamily="34" charset="0"/>
              <a:cs typeface="Trebuchet MS"/>
            </a:endParaRPr>
          </a:p>
          <a:p>
            <a:pPr marL="354806" marR="4763" indent="-342900" algn="just">
              <a:lnSpc>
                <a:spcPct val="116700"/>
              </a:lnSpc>
              <a:spcBef>
                <a:spcPts val="94"/>
              </a:spcBef>
              <a:buFontTx/>
              <a:buChar char="-"/>
            </a:pPr>
            <a:r>
              <a:rPr lang="en-US" spc="-55">
                <a:latin typeface="Calibri" panose="020F0502020204030204" pitchFamily="34" charset="0"/>
                <a:cs typeface="Trebuchet MS"/>
              </a:rPr>
              <a:t>To </a:t>
            </a:r>
            <a:r>
              <a:rPr lang="en-US" spc="-10">
                <a:latin typeface="Calibri" panose="020F0502020204030204" pitchFamily="34" charset="0"/>
                <a:cs typeface="Trebuchet MS"/>
              </a:rPr>
              <a:t>safely </a:t>
            </a:r>
            <a:r>
              <a:rPr lang="en-US" spc="-25">
                <a:latin typeface="Calibri" panose="020F0502020204030204" pitchFamily="34" charset="0"/>
                <a:cs typeface="Trebuchet MS"/>
              </a:rPr>
              <a:t>drive in </a:t>
            </a:r>
            <a:r>
              <a:rPr lang="en-US" spc="-5">
                <a:latin typeface="Calibri" panose="020F0502020204030204" pitchFamily="34" charset="0"/>
                <a:cs typeface="Trebuchet MS"/>
              </a:rPr>
              <a:t>reverse </a:t>
            </a:r>
            <a:r>
              <a:rPr lang="en-US" spc="-35">
                <a:latin typeface="Calibri" panose="020F0502020204030204" pitchFamily="34" charset="0"/>
                <a:cs typeface="Trebuchet MS"/>
              </a:rPr>
              <a:t>gear, </a:t>
            </a:r>
            <a:r>
              <a:rPr lang="en-US" spc="-10">
                <a:latin typeface="Calibri" panose="020F0502020204030204" pitchFamily="34" charset="0"/>
                <a:cs typeface="Trebuchet MS"/>
              </a:rPr>
              <a:t>look around </a:t>
            </a:r>
            <a:r>
              <a:rPr lang="en-US" spc="-25">
                <a:latin typeface="Calibri" panose="020F0502020204030204" pitchFamily="34" charset="0"/>
                <a:cs typeface="Trebuchet MS"/>
              </a:rPr>
              <a:t>in </a:t>
            </a:r>
            <a:r>
              <a:rPr lang="en-US" spc="-55">
                <a:latin typeface="Calibri" panose="020F0502020204030204" pitchFamily="34" charset="0"/>
                <a:cs typeface="Trebuchet MS"/>
              </a:rPr>
              <a:t>all </a:t>
            </a:r>
            <a:r>
              <a:rPr lang="en-US" spc="-15">
                <a:latin typeface="Calibri" panose="020F0502020204030204" pitchFamily="34" charset="0"/>
                <a:cs typeface="Trebuchet MS"/>
              </a:rPr>
              <a:t>the </a:t>
            </a:r>
            <a:r>
              <a:rPr lang="en-US" spc="-20">
                <a:latin typeface="Calibri" panose="020F0502020204030204" pitchFamily="34" charset="0"/>
                <a:cs typeface="Trebuchet MS"/>
              </a:rPr>
              <a:t>three mirrors,  </a:t>
            </a:r>
            <a:r>
              <a:rPr lang="en-US" spc="-10">
                <a:latin typeface="Calibri" panose="020F0502020204030204" pitchFamily="34" charset="0"/>
                <a:cs typeface="Trebuchet MS"/>
              </a:rPr>
              <a:t>look </a:t>
            </a:r>
            <a:r>
              <a:rPr lang="en-US" spc="-15">
                <a:latin typeface="Calibri" panose="020F0502020204030204" pitchFamily="34" charset="0"/>
                <a:cs typeface="Trebuchet MS"/>
              </a:rPr>
              <a:t>over </a:t>
            </a:r>
            <a:r>
              <a:rPr lang="en-US" spc="-10">
                <a:latin typeface="Calibri" panose="020F0502020204030204" pitchFamily="34" charset="0"/>
                <a:cs typeface="Trebuchet MS"/>
              </a:rPr>
              <a:t>both </a:t>
            </a:r>
            <a:r>
              <a:rPr lang="en-US" spc="5">
                <a:latin typeface="Calibri" panose="020F0502020204030204" pitchFamily="34" charset="0"/>
                <a:cs typeface="Trebuchet MS"/>
              </a:rPr>
              <a:t>side </a:t>
            </a:r>
            <a:r>
              <a:rPr lang="en-US">
                <a:latin typeface="Calibri" panose="020F0502020204030204" pitchFamily="34" charset="0"/>
                <a:cs typeface="Trebuchet MS"/>
              </a:rPr>
              <a:t>shoulders, </a:t>
            </a:r>
            <a:r>
              <a:rPr lang="en-US" spc="-15">
                <a:latin typeface="Calibri" panose="020F0502020204030204" pitchFamily="34" charset="0"/>
                <a:cs typeface="Trebuchet MS"/>
              </a:rPr>
              <a:t>hold the </a:t>
            </a:r>
            <a:r>
              <a:rPr lang="en-US" spc="-20">
                <a:latin typeface="Calibri" panose="020F0502020204030204" pitchFamily="34" charset="0"/>
                <a:cs typeface="Trebuchet MS"/>
              </a:rPr>
              <a:t>back </a:t>
            </a:r>
            <a:r>
              <a:rPr lang="en-US" spc="-10">
                <a:latin typeface="Calibri" panose="020F0502020204030204" pitchFamily="34" charset="0"/>
                <a:cs typeface="Trebuchet MS"/>
              </a:rPr>
              <a:t>of </a:t>
            </a:r>
            <a:r>
              <a:rPr lang="en-US" spc="-50">
                <a:latin typeface="Calibri" panose="020F0502020204030204" pitchFamily="34" charset="0"/>
                <a:cs typeface="Trebuchet MS"/>
              </a:rPr>
              <a:t>left </a:t>
            </a:r>
            <a:r>
              <a:rPr lang="en-US" spc="-25">
                <a:latin typeface="Calibri" panose="020F0502020204030204" pitchFamily="34" charset="0"/>
                <a:cs typeface="Trebuchet MS"/>
              </a:rPr>
              <a:t>front </a:t>
            </a:r>
            <a:r>
              <a:rPr lang="en-US">
                <a:latin typeface="Calibri" panose="020F0502020204030204" pitchFamily="34" charset="0"/>
                <a:cs typeface="Trebuchet MS"/>
              </a:rPr>
              <a:t>seat </a:t>
            </a:r>
            <a:r>
              <a:rPr lang="en-US" spc="-10">
                <a:latin typeface="Calibri" panose="020F0502020204030204" pitchFamily="34" charset="0"/>
                <a:cs typeface="Trebuchet MS"/>
              </a:rPr>
              <a:t>and  </a:t>
            </a:r>
            <a:r>
              <a:rPr lang="en-US" spc="-30">
                <a:latin typeface="Calibri" panose="020F0502020204030204" pitchFamily="34" charset="0"/>
                <a:cs typeface="Trebuchet MS"/>
              </a:rPr>
              <a:t>turn </a:t>
            </a:r>
            <a:r>
              <a:rPr lang="en-US">
                <a:latin typeface="Calibri" panose="020F0502020204030204" pitchFamily="34" charset="0"/>
                <a:cs typeface="Trebuchet MS"/>
              </a:rPr>
              <a:t>towards </a:t>
            </a:r>
            <a:r>
              <a:rPr lang="en-US" spc="-20">
                <a:latin typeface="Calibri" panose="020F0502020204030204" pitchFamily="34" charset="0"/>
                <a:cs typeface="Trebuchet MS"/>
              </a:rPr>
              <a:t>back </a:t>
            </a:r>
            <a:r>
              <a:rPr lang="en-US" spc="-10">
                <a:latin typeface="Calibri" panose="020F0502020204030204" pitchFamily="34" charset="0"/>
                <a:cs typeface="Trebuchet MS"/>
              </a:rPr>
              <a:t>and </a:t>
            </a:r>
            <a:r>
              <a:rPr lang="en-US" spc="-20">
                <a:latin typeface="Calibri" panose="020F0502020204030204" pitchFamily="34" charset="0"/>
                <a:cs typeface="Trebuchet MS"/>
              </a:rPr>
              <a:t>start </a:t>
            </a:r>
            <a:r>
              <a:rPr lang="en-US" spc="-5">
                <a:latin typeface="Calibri" panose="020F0502020204030204" pitchFamily="34" charset="0"/>
                <a:cs typeface="Trebuchet MS"/>
              </a:rPr>
              <a:t>moving.</a:t>
            </a:r>
          </a:p>
          <a:p>
            <a:pPr marL="354806" marR="4763" indent="-342900" algn="just">
              <a:lnSpc>
                <a:spcPct val="116700"/>
              </a:lnSpc>
              <a:spcBef>
                <a:spcPts val="94"/>
              </a:spcBef>
              <a:buFontTx/>
              <a:buChar char="-"/>
            </a:pPr>
            <a:r>
              <a:rPr lang="en-US" spc="-5">
                <a:latin typeface="Calibri" panose="020F0502020204030204" pitchFamily="34" charset="0"/>
                <a:cs typeface="Trebuchet MS"/>
              </a:rPr>
              <a:t>Occasionally </a:t>
            </a:r>
            <a:r>
              <a:rPr lang="en-US" spc="-20">
                <a:latin typeface="Calibri" panose="020F0502020204030204" pitchFamily="34" charset="0"/>
                <a:cs typeface="Trebuchet MS"/>
              </a:rPr>
              <a:t>take </a:t>
            </a:r>
            <a:r>
              <a:rPr lang="en-US" spc="-15">
                <a:latin typeface="Calibri" panose="020F0502020204030204" pitchFamily="34" charset="0"/>
                <a:cs typeface="Trebuchet MS"/>
              </a:rPr>
              <a:t>out </a:t>
            </a:r>
            <a:r>
              <a:rPr lang="en-US" spc="-10">
                <a:latin typeface="Calibri" panose="020F0502020204030204" pitchFamily="34" charset="0"/>
                <a:cs typeface="Trebuchet MS"/>
              </a:rPr>
              <a:t>your  neck </a:t>
            </a:r>
            <a:r>
              <a:rPr lang="en-US" spc="-5">
                <a:latin typeface="Calibri" panose="020F0502020204030204" pitchFamily="34" charset="0"/>
                <a:cs typeface="Trebuchet MS"/>
              </a:rPr>
              <a:t>from </a:t>
            </a:r>
            <a:r>
              <a:rPr lang="en-US" spc="-15">
                <a:latin typeface="Calibri" panose="020F0502020204030204" pitchFamily="34" charset="0"/>
                <a:cs typeface="Trebuchet MS"/>
              </a:rPr>
              <a:t>the </a:t>
            </a:r>
            <a:r>
              <a:rPr lang="en-US" spc="15">
                <a:latin typeface="Calibri" panose="020F0502020204030204" pitchFamily="34" charset="0"/>
                <a:cs typeface="Trebuchet MS"/>
              </a:rPr>
              <a:t>window </a:t>
            </a:r>
            <a:r>
              <a:rPr lang="en-US" spc="-20">
                <a:latin typeface="Calibri" panose="020F0502020204030204" pitchFamily="34" charset="0"/>
                <a:cs typeface="Trebuchet MS"/>
              </a:rPr>
              <a:t>to </a:t>
            </a:r>
            <a:r>
              <a:rPr lang="en-US" spc="-10">
                <a:latin typeface="Calibri" panose="020F0502020204030204" pitchFamily="34" charset="0"/>
                <a:cs typeface="Trebuchet MS"/>
              </a:rPr>
              <a:t>have </a:t>
            </a:r>
            <a:r>
              <a:rPr lang="en-US" spc="-25">
                <a:latin typeface="Calibri" panose="020F0502020204030204" pitchFamily="34" charset="0"/>
                <a:cs typeface="Trebuchet MS"/>
              </a:rPr>
              <a:t>clear </a:t>
            </a:r>
            <a:r>
              <a:rPr lang="en-US" spc="-30">
                <a:latin typeface="Calibri" panose="020F0502020204030204" pitchFamily="34" charset="0"/>
                <a:cs typeface="Trebuchet MS"/>
              </a:rPr>
              <a:t>view. It </a:t>
            </a:r>
            <a:r>
              <a:rPr lang="en-US" spc="10">
                <a:latin typeface="Calibri" panose="020F0502020204030204" pitchFamily="34" charset="0"/>
                <a:cs typeface="Trebuchet MS"/>
              </a:rPr>
              <a:t>is </a:t>
            </a:r>
            <a:r>
              <a:rPr lang="en-US" spc="-10">
                <a:latin typeface="Calibri" panose="020F0502020204030204" pitchFamily="34" charset="0"/>
                <a:cs typeface="Trebuchet MS"/>
              </a:rPr>
              <a:t>advisable </a:t>
            </a:r>
            <a:r>
              <a:rPr lang="en-US" spc="-20">
                <a:latin typeface="Calibri" panose="020F0502020204030204" pitchFamily="34" charset="0"/>
                <a:cs typeface="Trebuchet MS"/>
              </a:rPr>
              <a:t>to take  </a:t>
            </a:r>
            <a:r>
              <a:rPr lang="en-US" spc="-15">
                <a:latin typeface="Calibri" panose="020F0502020204030204" pitchFamily="34" charset="0"/>
                <a:cs typeface="Trebuchet MS"/>
              </a:rPr>
              <a:t>help </a:t>
            </a:r>
            <a:r>
              <a:rPr lang="en-US" spc="-10">
                <a:latin typeface="Calibri" panose="020F0502020204030204" pitchFamily="34" charset="0"/>
                <a:cs typeface="Trebuchet MS"/>
              </a:rPr>
              <a:t>of </a:t>
            </a:r>
            <a:r>
              <a:rPr lang="en-US" spc="25">
                <a:latin typeface="Calibri" panose="020F0502020204030204" pitchFamily="34" charset="0"/>
                <a:cs typeface="Trebuchet MS"/>
              </a:rPr>
              <a:t>someone </a:t>
            </a:r>
            <a:r>
              <a:rPr lang="en-US" spc="-20">
                <a:latin typeface="Calibri" panose="020F0502020204030204" pitchFamily="34" charset="0"/>
                <a:cs typeface="Trebuchet MS"/>
              </a:rPr>
              <a:t>to </a:t>
            </a:r>
            <a:r>
              <a:rPr lang="en-US">
                <a:latin typeface="Calibri" panose="020F0502020204030204" pitchFamily="34" charset="0"/>
                <a:cs typeface="Trebuchet MS"/>
              </a:rPr>
              <a:t>guide you </a:t>
            </a:r>
            <a:r>
              <a:rPr lang="en-US" spc="-5">
                <a:latin typeface="Calibri" panose="020F0502020204030204" pitchFamily="34" charset="0"/>
                <a:cs typeface="Trebuchet MS"/>
              </a:rPr>
              <a:t>through </a:t>
            </a:r>
            <a:r>
              <a:rPr lang="en-US" spc="-15">
                <a:latin typeface="Calibri" panose="020F0502020204030204" pitchFamily="34" charset="0"/>
                <a:cs typeface="Trebuchet MS"/>
              </a:rPr>
              <a:t>the</a:t>
            </a:r>
            <a:r>
              <a:rPr lang="en-US" spc="-170">
                <a:latin typeface="Calibri" panose="020F0502020204030204" pitchFamily="34" charset="0"/>
                <a:cs typeface="Trebuchet MS"/>
              </a:rPr>
              <a:t> </a:t>
            </a:r>
            <a:r>
              <a:rPr lang="en-US" spc="-5">
                <a:latin typeface="Calibri" panose="020F0502020204030204" pitchFamily="34" charset="0"/>
                <a:cs typeface="Trebuchet MS"/>
              </a:rPr>
              <a:t>obstacles.</a:t>
            </a:r>
            <a:endParaRPr lang="en-US">
              <a:latin typeface="Calibri" panose="020F0502020204030204" pitchFamily="34" charset="0"/>
              <a:cs typeface="Trebuchet MS"/>
            </a:endParaRPr>
          </a:p>
          <a:p>
            <a:pPr marL="354806" marR="4763" indent="-342900" algn="just">
              <a:lnSpc>
                <a:spcPct val="116700"/>
              </a:lnSpc>
              <a:spcBef>
                <a:spcPts val="94"/>
              </a:spcBef>
              <a:buFontTx/>
              <a:buChar char="-"/>
            </a:pPr>
            <a:r>
              <a:rPr lang="en-US" spc="15">
                <a:latin typeface="Calibri" panose="020F0502020204030204" pitchFamily="34" charset="0"/>
                <a:cs typeface="Trebuchet MS"/>
              </a:rPr>
              <a:t>Always </a:t>
            </a:r>
            <a:r>
              <a:rPr lang="en-US" spc="-20">
                <a:latin typeface="Calibri" panose="020F0502020204030204" pitchFamily="34" charset="0"/>
                <a:cs typeface="Trebuchet MS"/>
              </a:rPr>
              <a:t>avoid </a:t>
            </a:r>
            <a:r>
              <a:rPr lang="en-US" spc="-5">
                <a:latin typeface="Calibri" panose="020F0502020204030204" pitchFamily="34" charset="0"/>
                <a:cs typeface="Trebuchet MS"/>
              </a:rPr>
              <a:t>reversing </a:t>
            </a:r>
            <a:r>
              <a:rPr lang="en-US" spc="-25">
                <a:latin typeface="Calibri" panose="020F0502020204030204" pitchFamily="34" charset="0"/>
                <a:cs typeface="Trebuchet MS"/>
              </a:rPr>
              <a:t>into a </a:t>
            </a:r>
            <a:r>
              <a:rPr lang="en-US" spc="-30">
                <a:latin typeface="Calibri" panose="020F0502020204030204" pitchFamily="34" charset="0"/>
                <a:cs typeface="Trebuchet MS"/>
              </a:rPr>
              <a:t>major </a:t>
            </a:r>
            <a:r>
              <a:rPr lang="en-US" spc="-15">
                <a:latin typeface="Calibri" panose="020F0502020204030204" pitchFamily="34" charset="0"/>
                <a:cs typeface="Trebuchet MS"/>
              </a:rPr>
              <a:t>road </a:t>
            </a:r>
            <a:r>
              <a:rPr lang="en-US" spc="-5">
                <a:latin typeface="Calibri" panose="020F0502020204030204" pitchFamily="34" charset="0"/>
                <a:cs typeface="Trebuchet MS"/>
              </a:rPr>
              <a:t>from </a:t>
            </a:r>
            <a:r>
              <a:rPr lang="en-US" spc="-25">
                <a:latin typeface="Calibri" panose="020F0502020204030204" pitchFamily="34" charset="0"/>
                <a:cs typeface="Trebuchet MS"/>
              </a:rPr>
              <a:t>a </a:t>
            </a:r>
            <a:r>
              <a:rPr lang="en-US" spc="-10">
                <a:latin typeface="Calibri" panose="020F0502020204030204" pitchFamily="34" charset="0"/>
                <a:cs typeface="Trebuchet MS"/>
              </a:rPr>
              <a:t>minor </a:t>
            </a:r>
            <a:r>
              <a:rPr lang="en-US" spc="-15">
                <a:latin typeface="Calibri" panose="020F0502020204030204" pitchFamily="34" charset="0"/>
                <a:cs typeface="Trebuchet MS"/>
              </a:rPr>
              <a:t>road </a:t>
            </a:r>
            <a:r>
              <a:rPr lang="en-US" spc="30">
                <a:latin typeface="Calibri" panose="020F0502020204030204" pitchFamily="34" charset="0"/>
                <a:cs typeface="Trebuchet MS"/>
              </a:rPr>
              <a:t>as </a:t>
            </a:r>
            <a:r>
              <a:rPr lang="en-US">
                <a:latin typeface="Calibri" panose="020F0502020204030204" pitchFamily="34" charset="0"/>
                <a:cs typeface="Trebuchet MS"/>
              </a:rPr>
              <a:t>you </a:t>
            </a:r>
            <a:r>
              <a:rPr lang="en-US" spc="-30">
                <a:latin typeface="Calibri" panose="020F0502020204030204" pitchFamily="34" charset="0"/>
                <a:cs typeface="Trebuchet MS"/>
              </a:rPr>
              <a:t>will </a:t>
            </a:r>
            <a:r>
              <a:rPr lang="en-US">
                <a:latin typeface="Calibri" panose="020F0502020204030204" pitchFamily="34" charset="0"/>
                <a:cs typeface="Trebuchet MS"/>
              </a:rPr>
              <a:t>be </a:t>
            </a:r>
            <a:r>
              <a:rPr lang="en-US" spc="-20">
                <a:latin typeface="Calibri" panose="020F0502020204030204" pitchFamily="34" charset="0"/>
                <a:cs typeface="Trebuchet MS"/>
              </a:rPr>
              <a:t>able to </a:t>
            </a:r>
            <a:r>
              <a:rPr lang="en-US" spc="30">
                <a:latin typeface="Calibri" panose="020F0502020204030204" pitchFamily="34" charset="0"/>
                <a:cs typeface="Trebuchet MS"/>
              </a:rPr>
              <a:t>see </a:t>
            </a:r>
            <a:r>
              <a:rPr lang="en-US" spc="-15">
                <a:latin typeface="Calibri" panose="020F0502020204030204" pitchFamily="34" charset="0"/>
                <a:cs typeface="Trebuchet MS"/>
              </a:rPr>
              <a:t>the road </a:t>
            </a:r>
            <a:r>
              <a:rPr lang="en-US" spc="-10">
                <a:latin typeface="Calibri" panose="020F0502020204030204" pitchFamily="34" charset="0"/>
                <a:cs typeface="Trebuchet MS"/>
              </a:rPr>
              <a:t>only </a:t>
            </a:r>
            <a:r>
              <a:rPr lang="en-US" spc="-40">
                <a:latin typeface="Calibri" panose="020F0502020204030204" pitchFamily="34" charset="0"/>
                <a:cs typeface="Trebuchet MS"/>
              </a:rPr>
              <a:t>after </a:t>
            </a:r>
            <a:r>
              <a:rPr lang="en-US" spc="135">
                <a:latin typeface="Calibri" panose="020F0502020204030204" pitchFamily="34" charset="0"/>
                <a:cs typeface="Trebuchet MS"/>
              </a:rPr>
              <a:t>75% </a:t>
            </a:r>
            <a:r>
              <a:rPr lang="en-US" spc="-10">
                <a:latin typeface="Calibri" panose="020F0502020204030204" pitchFamily="34" charset="0"/>
                <a:cs typeface="Trebuchet MS"/>
              </a:rPr>
              <a:t>length of your </a:t>
            </a:r>
            <a:r>
              <a:rPr lang="en-US" spc="-15">
                <a:latin typeface="Calibri" panose="020F0502020204030204" pitchFamily="34" charset="0"/>
                <a:cs typeface="Trebuchet MS"/>
              </a:rPr>
              <a:t>vehicle </a:t>
            </a:r>
            <a:r>
              <a:rPr lang="en-US" spc="10">
                <a:latin typeface="Calibri" panose="020F0502020204030204" pitchFamily="34" charset="0"/>
                <a:cs typeface="Trebuchet MS"/>
              </a:rPr>
              <a:t>is </a:t>
            </a:r>
            <a:r>
              <a:rPr lang="en-US" spc="-25">
                <a:latin typeface="Calibri" panose="020F0502020204030204" pitchFamily="34" charset="0"/>
                <a:cs typeface="Trebuchet MS"/>
              </a:rPr>
              <a:t>already </a:t>
            </a:r>
            <a:r>
              <a:rPr lang="en-US" spc="10">
                <a:latin typeface="Calibri" panose="020F0502020204030204" pitchFamily="34" charset="0"/>
                <a:cs typeface="Trebuchet MS"/>
              </a:rPr>
              <a:t>on </a:t>
            </a:r>
            <a:r>
              <a:rPr lang="en-US" spc="-15">
                <a:latin typeface="Calibri" panose="020F0502020204030204" pitchFamily="34" charset="0"/>
                <a:cs typeface="Trebuchet MS"/>
              </a:rPr>
              <a:t>the </a:t>
            </a:r>
            <a:r>
              <a:rPr lang="en-US" spc="-30">
                <a:latin typeface="Calibri" panose="020F0502020204030204" pitchFamily="34" charset="0"/>
                <a:cs typeface="Trebuchet MS"/>
              </a:rPr>
              <a:t>road. </a:t>
            </a:r>
            <a:r>
              <a:rPr lang="en-US" spc="45">
                <a:latin typeface="Calibri" panose="020F0502020204030204" pitchFamily="34" charset="0"/>
                <a:cs typeface="Trebuchet MS"/>
              </a:rPr>
              <a:t>Ask </a:t>
            </a:r>
            <a:r>
              <a:rPr lang="en-US" spc="-30">
                <a:latin typeface="Calibri" panose="020F0502020204030204" pitchFamily="34" charset="0"/>
                <a:cs typeface="Trebuchet MS"/>
              </a:rPr>
              <a:t>for </a:t>
            </a:r>
            <a:r>
              <a:rPr lang="en-US" spc="-5">
                <a:latin typeface="Calibri" panose="020F0502020204030204" pitchFamily="34" charset="0"/>
                <a:cs typeface="Trebuchet MS"/>
              </a:rPr>
              <a:t>guidance,</a:t>
            </a:r>
            <a:r>
              <a:rPr lang="en-US" spc="25">
                <a:latin typeface="Calibri" panose="020F0502020204030204" pitchFamily="34" charset="0"/>
                <a:cs typeface="Trebuchet MS"/>
              </a:rPr>
              <a:t> </a:t>
            </a:r>
            <a:r>
              <a:rPr lang="en-US" spc="-45">
                <a:latin typeface="Calibri" panose="020F0502020204030204" pitchFamily="34" charset="0"/>
                <a:cs typeface="Trebuchet MS"/>
              </a:rPr>
              <a:t>if </a:t>
            </a:r>
            <a:r>
              <a:rPr lang="en-US">
                <a:latin typeface="Calibri" panose="020F0502020204030204" pitchFamily="34" charset="0"/>
                <a:cs typeface="Trebuchet MS"/>
              </a:rPr>
              <a:t>you </a:t>
            </a:r>
            <a:r>
              <a:rPr lang="en-US" spc="-25">
                <a:latin typeface="Calibri" panose="020F0502020204030204" pitchFamily="34" charset="0"/>
                <a:cs typeface="Trebuchet MS"/>
              </a:rPr>
              <a:t>are  </a:t>
            </a:r>
            <a:r>
              <a:rPr lang="en-US" spc="-10">
                <a:latin typeface="Calibri" panose="020F0502020204030204" pitchFamily="34" charset="0"/>
                <a:cs typeface="Trebuchet MS"/>
              </a:rPr>
              <a:t>stuck</a:t>
            </a:r>
            <a:r>
              <a:rPr lang="en-US" spc="-65">
                <a:latin typeface="Calibri" panose="020F0502020204030204" pitchFamily="34" charset="0"/>
                <a:cs typeface="Trebuchet MS"/>
              </a:rPr>
              <a:t> </a:t>
            </a:r>
            <a:r>
              <a:rPr lang="en-US" spc="-25">
                <a:latin typeface="Calibri" panose="020F0502020204030204" pitchFamily="34" charset="0"/>
                <a:cs typeface="Trebuchet MS"/>
              </a:rPr>
              <a:t>in</a:t>
            </a:r>
            <a:r>
              <a:rPr lang="en-US" spc="-60">
                <a:latin typeface="Calibri" panose="020F0502020204030204" pitchFamily="34" charset="0"/>
                <a:cs typeface="Trebuchet MS"/>
              </a:rPr>
              <a:t> </a:t>
            </a:r>
            <a:r>
              <a:rPr lang="en-US" spc="15">
                <a:latin typeface="Calibri" panose="020F0502020204030204" pitchFamily="34" charset="0"/>
                <a:cs typeface="Trebuchet MS"/>
              </a:rPr>
              <a:t>such</a:t>
            </a:r>
            <a:r>
              <a:rPr lang="en-US" spc="-65">
                <a:latin typeface="Calibri" panose="020F0502020204030204" pitchFamily="34" charset="0"/>
                <a:cs typeface="Trebuchet MS"/>
              </a:rPr>
              <a:t> </a:t>
            </a:r>
            <a:r>
              <a:rPr lang="en-US" spc="-25">
                <a:latin typeface="Calibri" panose="020F0502020204030204" pitchFamily="34" charset="0"/>
                <a:cs typeface="Trebuchet MS"/>
              </a:rPr>
              <a:t>a</a:t>
            </a:r>
            <a:r>
              <a:rPr lang="en-US" spc="-60">
                <a:latin typeface="Calibri" panose="020F0502020204030204" pitchFamily="34" charset="0"/>
                <a:cs typeface="Trebuchet MS"/>
              </a:rPr>
              <a:t> </a:t>
            </a:r>
            <a:r>
              <a:rPr lang="en-US" spc="-35">
                <a:latin typeface="Calibri" panose="020F0502020204030204" pitchFamily="34" charset="0"/>
                <a:cs typeface="Trebuchet MS"/>
              </a:rPr>
              <a:t>tricky</a:t>
            </a:r>
            <a:r>
              <a:rPr lang="en-US" spc="-65">
                <a:latin typeface="Calibri" panose="020F0502020204030204" pitchFamily="34" charset="0"/>
                <a:cs typeface="Trebuchet MS"/>
              </a:rPr>
              <a:t> </a:t>
            </a:r>
            <a:r>
              <a:rPr lang="en-US" spc="-25">
                <a:latin typeface="Calibri" panose="020F0502020204030204" pitchFamily="34" charset="0"/>
                <a:cs typeface="Trebuchet MS"/>
              </a:rPr>
              <a:t>situation.</a:t>
            </a:r>
            <a:r>
              <a:rPr lang="en-US" spc="-60">
                <a:latin typeface="Calibri" panose="020F0502020204030204" pitchFamily="34" charset="0"/>
                <a:cs typeface="Trebuchet MS"/>
              </a:rPr>
              <a:t> </a:t>
            </a:r>
            <a:r>
              <a:rPr lang="en-US" spc="-5">
                <a:latin typeface="Calibri" panose="020F0502020204030204" pitchFamily="34" charset="0"/>
                <a:cs typeface="Trebuchet MS"/>
              </a:rPr>
              <a:t>Drive</a:t>
            </a:r>
            <a:r>
              <a:rPr lang="en-US" spc="-65">
                <a:latin typeface="Calibri" panose="020F0502020204030204" pitchFamily="34" charset="0"/>
                <a:cs typeface="Trebuchet MS"/>
              </a:rPr>
              <a:t> </a:t>
            </a:r>
            <a:r>
              <a:rPr lang="en-US" spc="5">
                <a:latin typeface="Calibri" panose="020F0502020204030204" pitchFamily="34" charset="0"/>
                <a:cs typeface="Trebuchet MS"/>
              </a:rPr>
              <a:t>slower</a:t>
            </a:r>
            <a:r>
              <a:rPr lang="en-US" spc="-60">
                <a:latin typeface="Calibri" panose="020F0502020204030204" pitchFamily="34" charset="0"/>
                <a:cs typeface="Trebuchet MS"/>
              </a:rPr>
              <a:t> </a:t>
            </a:r>
            <a:r>
              <a:rPr lang="en-US" spc="-20">
                <a:latin typeface="Calibri" panose="020F0502020204030204" pitchFamily="34" charset="0"/>
                <a:cs typeface="Trebuchet MS"/>
              </a:rPr>
              <a:t>than</a:t>
            </a:r>
            <a:r>
              <a:rPr lang="en-US" spc="-65">
                <a:latin typeface="Calibri" panose="020F0502020204030204" pitchFamily="34" charset="0"/>
                <a:cs typeface="Trebuchet MS"/>
              </a:rPr>
              <a:t> </a:t>
            </a:r>
            <a:r>
              <a:rPr lang="en-US">
                <a:latin typeface="Calibri" panose="020F0502020204030204" pitchFamily="34" charset="0"/>
                <a:cs typeface="Trebuchet MS"/>
              </a:rPr>
              <a:t>you</a:t>
            </a:r>
            <a:r>
              <a:rPr lang="en-US" spc="-60">
                <a:latin typeface="Calibri" panose="020F0502020204030204" pitchFamily="34" charset="0"/>
                <a:cs typeface="Trebuchet MS"/>
              </a:rPr>
              <a:t> </a:t>
            </a:r>
            <a:r>
              <a:rPr lang="en-US" spc="-15">
                <a:latin typeface="Calibri" panose="020F0502020204030204" pitchFamily="34" charset="0"/>
                <a:cs typeface="Trebuchet MS"/>
              </a:rPr>
              <a:t>normally</a:t>
            </a:r>
            <a:r>
              <a:rPr lang="en-US" spc="-65">
                <a:latin typeface="Calibri" panose="020F0502020204030204" pitchFamily="34" charset="0"/>
                <a:cs typeface="Trebuchet MS"/>
              </a:rPr>
              <a:t> </a:t>
            </a:r>
            <a:r>
              <a:rPr lang="en-US" spc="-25">
                <a:latin typeface="Calibri" panose="020F0502020204030204" pitchFamily="34" charset="0"/>
                <a:cs typeface="Trebuchet MS"/>
              </a:rPr>
              <a:t>drive  in </a:t>
            </a:r>
            <a:r>
              <a:rPr lang="en-US" spc="20">
                <a:latin typeface="Calibri" panose="020F0502020204030204" pitchFamily="34" charset="0"/>
                <a:cs typeface="Trebuchet MS"/>
              </a:rPr>
              <a:t>1</a:t>
            </a:r>
            <a:r>
              <a:rPr lang="en-US" spc="30" baseline="33333">
                <a:latin typeface="Calibri" panose="020F0502020204030204" pitchFamily="34" charset="0"/>
                <a:cs typeface="Trebuchet MS"/>
              </a:rPr>
              <a:t>st</a:t>
            </a:r>
            <a:r>
              <a:rPr lang="en-US" spc="135" baseline="33333">
                <a:latin typeface="Calibri" panose="020F0502020204030204" pitchFamily="34" charset="0"/>
                <a:cs typeface="Trebuchet MS"/>
              </a:rPr>
              <a:t> </a:t>
            </a:r>
            <a:r>
              <a:rPr lang="en-US" spc="-35">
                <a:latin typeface="Calibri" panose="020F0502020204030204" pitchFamily="34" charset="0"/>
                <a:cs typeface="Trebuchet MS"/>
              </a:rPr>
              <a:t>gear.</a:t>
            </a:r>
            <a:endParaRPr lang="en-US">
              <a:latin typeface="Calibri" panose="020F0502020204030204" pitchFamily="34" charset="0"/>
              <a:cs typeface="Trebuchet MS"/>
            </a:endParaRPr>
          </a:p>
        </p:txBody>
      </p:sp>
      <p:sp>
        <p:nvSpPr>
          <p:cNvPr id="10" name="Rectangle 9">
            <a:extLst>
              <a:ext uri="{FF2B5EF4-FFF2-40B4-BE49-F238E27FC236}">
                <a16:creationId xmlns:a16="http://schemas.microsoft.com/office/drawing/2014/main" id="{47AACE1A-01FD-4CE1-B28E-9769704F132E}"/>
              </a:ext>
            </a:extLst>
          </p:cNvPr>
          <p:cNvSpPr/>
          <p:nvPr/>
        </p:nvSpPr>
        <p:spPr>
          <a:xfrm>
            <a:off x="228600" y="191869"/>
            <a:ext cx="2209800" cy="646331"/>
          </a:xfrm>
          <a:prstGeom prst="rect">
            <a:avLst/>
          </a:prstGeom>
        </p:spPr>
        <p:txBody>
          <a:bodyPr wrap="square">
            <a:spAutoFit/>
          </a:bodyPr>
          <a:lstStyle/>
          <a:p>
            <a:pPr algn="ctr"/>
            <a:r>
              <a:rPr lang="en-US" sz="3600" b="1">
                <a:solidFill>
                  <a:srgbClr val="FF0000"/>
                </a:solidFill>
                <a:latin typeface="Calibri" panose="020F0502020204030204" pitchFamily="34" charset="0"/>
              </a:rPr>
              <a:t>Reversing </a:t>
            </a:r>
            <a:endParaRPr lang="en-US" sz="2400" b="1"/>
          </a:p>
        </p:txBody>
      </p:sp>
    </p:spTree>
    <p:extLst>
      <p:ext uri="{BB962C8B-B14F-4D97-AF65-F5344CB8AC3E}">
        <p14:creationId xmlns:p14="http://schemas.microsoft.com/office/powerpoint/2010/main" val="278794505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F7E479-DC34-42EF-888F-144158A6784D}"/>
              </a:ext>
            </a:extLst>
          </p:cNvPr>
          <p:cNvSpPr>
            <a:spLocks noGrp="1"/>
          </p:cNvSpPr>
          <p:nvPr>
            <p:ph idx="1"/>
          </p:nvPr>
        </p:nvSpPr>
        <p:spPr>
          <a:xfrm>
            <a:off x="1143000" y="3048000"/>
            <a:ext cx="6781800" cy="838200"/>
          </a:xfrm>
        </p:spPr>
        <p:txBody>
          <a:bodyPr/>
          <a:lstStyle/>
          <a:p>
            <a:pPr marL="0" indent="0">
              <a:buNone/>
            </a:pPr>
            <a:r>
              <a:rPr lang="en-US" sz="3600" b="1">
                <a:solidFill>
                  <a:srgbClr val="FF0000"/>
                </a:solidFill>
              </a:rPr>
              <a:t>                      9.</a:t>
            </a:r>
            <a:r>
              <a:rPr lang="en-US" sz="3600" b="1" u="sng">
                <a:solidFill>
                  <a:srgbClr val="FF0000"/>
                </a:solidFill>
              </a:rPr>
              <a:t>Parking </a:t>
            </a:r>
            <a:endParaRPr lang="en-US" sz="3600" b="1">
              <a:solidFill>
                <a:srgbClr val="FF0000"/>
              </a:solidFill>
            </a:endParaRPr>
          </a:p>
        </p:txBody>
      </p:sp>
    </p:spTree>
    <p:extLst>
      <p:ext uri="{BB962C8B-B14F-4D97-AF65-F5344CB8AC3E}">
        <p14:creationId xmlns:p14="http://schemas.microsoft.com/office/powerpoint/2010/main" val="368026258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B5D510-61D8-4641-A447-7F0F3274C6FF}"/>
              </a:ext>
            </a:extLst>
          </p:cNvPr>
          <p:cNvSpPr>
            <a:spLocks noGrp="1"/>
          </p:cNvSpPr>
          <p:nvPr>
            <p:ph idx="1"/>
          </p:nvPr>
        </p:nvSpPr>
        <p:spPr>
          <a:xfrm>
            <a:off x="228600" y="1219200"/>
            <a:ext cx="6781800" cy="3352800"/>
          </a:xfrm>
        </p:spPr>
        <p:txBody>
          <a:bodyPr/>
          <a:lstStyle/>
          <a:p>
            <a:pPr marL="0" indent="0">
              <a:buNone/>
            </a:pPr>
            <a:r>
              <a:rPr lang="en-US" b="1">
                <a:solidFill>
                  <a:srgbClr val="FF0000"/>
                </a:solidFill>
              </a:rPr>
              <a:t>Types of Parking:</a:t>
            </a:r>
          </a:p>
          <a:p>
            <a:r>
              <a:rPr lang="en-US"/>
              <a:t>Angular,</a:t>
            </a:r>
          </a:p>
          <a:p>
            <a:r>
              <a:rPr lang="en-US"/>
              <a:t>Parallel, </a:t>
            </a:r>
          </a:p>
          <a:p>
            <a:r>
              <a:rPr lang="en-US"/>
              <a:t>Perpendicular</a:t>
            </a:r>
          </a:p>
          <a:p>
            <a:r>
              <a:rPr lang="en-US"/>
              <a:t> Hill Parking </a:t>
            </a:r>
          </a:p>
          <a:p>
            <a:pPr marL="0" indent="0">
              <a:buNone/>
            </a:pPr>
            <a:r>
              <a:rPr lang="en-US"/>
              <a:t>      - Downhill </a:t>
            </a:r>
          </a:p>
          <a:p>
            <a:pPr marL="0" indent="0">
              <a:buNone/>
            </a:pPr>
            <a:r>
              <a:rPr lang="en-US"/>
              <a:t>      - Uphill </a:t>
            </a:r>
          </a:p>
        </p:txBody>
      </p:sp>
      <p:sp>
        <p:nvSpPr>
          <p:cNvPr id="4" name="Title 3">
            <a:extLst>
              <a:ext uri="{FF2B5EF4-FFF2-40B4-BE49-F238E27FC236}">
                <a16:creationId xmlns:a16="http://schemas.microsoft.com/office/drawing/2014/main" id="{B46EE548-91A9-471B-A078-536E640D718C}"/>
              </a:ext>
            </a:extLst>
          </p:cNvPr>
          <p:cNvSpPr>
            <a:spLocks noGrp="1"/>
          </p:cNvSpPr>
          <p:nvPr>
            <p:ph type="title"/>
          </p:nvPr>
        </p:nvSpPr>
        <p:spPr>
          <a:xfrm>
            <a:off x="381000" y="304800"/>
            <a:ext cx="1702710" cy="646331"/>
          </a:xfrm>
          <a:prstGeom prst="rect">
            <a:avLst/>
          </a:prstGeom>
        </p:spPr>
        <p:txBody>
          <a:bodyPr wrap="none">
            <a:spAutoFit/>
          </a:bodyPr>
          <a:lstStyle/>
          <a:p>
            <a:pPr algn="ctr"/>
            <a:r>
              <a:rPr lang="en-GB" sz="3600" b="1" spc="-25">
                <a:solidFill>
                  <a:srgbClr val="FF0000"/>
                </a:solidFill>
                <a:ea typeface="Times New Roman" panose="02020603050405020304" pitchFamily="18" charset="0"/>
                <a:cs typeface="Times New Roman" panose="02020603050405020304" pitchFamily="18" charset="0"/>
              </a:rPr>
              <a:t>Parking </a:t>
            </a:r>
          </a:p>
        </p:txBody>
      </p:sp>
    </p:spTree>
    <p:extLst>
      <p:ext uri="{BB962C8B-B14F-4D97-AF65-F5344CB8AC3E}">
        <p14:creationId xmlns:p14="http://schemas.microsoft.com/office/powerpoint/2010/main" val="31269739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3112339" y="685800"/>
            <a:ext cx="1422797" cy="214065"/>
          </a:xfrm>
          <a:prstGeom prst="rect">
            <a:avLst/>
          </a:prstGeom>
        </p:spPr>
        <p:txBody>
          <a:bodyPr vert="horz" wrap="square" lIns="0" tIns="11906" rIns="0" bIns="0" rtlCol="0">
            <a:spAutoFit/>
          </a:bodyPr>
          <a:lstStyle/>
          <a:p>
            <a:pPr marL="11906">
              <a:spcBef>
                <a:spcPts val="94"/>
              </a:spcBef>
            </a:pPr>
            <a:r>
              <a:rPr sz="1313" b="1" spc="28">
                <a:solidFill>
                  <a:srgbClr val="FFFFFF"/>
                </a:solidFill>
                <a:latin typeface="Trebuchet MS"/>
                <a:cs typeface="Trebuchet MS"/>
              </a:rPr>
              <a:t>Rules </a:t>
            </a:r>
            <a:r>
              <a:rPr sz="1313" b="1" spc="5">
                <a:solidFill>
                  <a:srgbClr val="FFFFFF"/>
                </a:solidFill>
                <a:latin typeface="Trebuchet MS"/>
                <a:cs typeface="Trebuchet MS"/>
              </a:rPr>
              <a:t>of </a:t>
            </a:r>
            <a:r>
              <a:rPr sz="1313" b="1" spc="-5">
                <a:solidFill>
                  <a:srgbClr val="FFFFFF"/>
                </a:solidFill>
                <a:latin typeface="Trebuchet MS"/>
                <a:cs typeface="Trebuchet MS"/>
              </a:rPr>
              <a:t>the</a:t>
            </a:r>
            <a:r>
              <a:rPr sz="1313" b="1" spc="-197">
                <a:solidFill>
                  <a:srgbClr val="FFFFFF"/>
                </a:solidFill>
                <a:latin typeface="Trebuchet MS"/>
                <a:cs typeface="Trebuchet MS"/>
              </a:rPr>
              <a:t> </a:t>
            </a:r>
            <a:r>
              <a:rPr sz="1313" b="1" spc="47">
                <a:solidFill>
                  <a:srgbClr val="FFFFFF"/>
                </a:solidFill>
                <a:latin typeface="Trebuchet MS"/>
                <a:cs typeface="Trebuchet MS"/>
              </a:rPr>
              <a:t>Road</a:t>
            </a:r>
            <a:endParaRPr sz="1313">
              <a:latin typeface="Trebuchet MS"/>
              <a:cs typeface="Trebuchet MS"/>
            </a:endParaRPr>
          </a:p>
        </p:txBody>
      </p:sp>
      <p:grpSp>
        <p:nvGrpSpPr>
          <p:cNvPr id="10" name="object 10"/>
          <p:cNvGrpSpPr/>
          <p:nvPr/>
        </p:nvGrpSpPr>
        <p:grpSpPr>
          <a:xfrm>
            <a:off x="76200" y="4685477"/>
            <a:ext cx="3036139" cy="2134424"/>
            <a:chOff x="2448661" y="5442445"/>
            <a:chExt cx="1757680" cy="1347470"/>
          </a:xfrm>
        </p:grpSpPr>
        <p:sp>
          <p:nvSpPr>
            <p:cNvPr id="11" name="object 11"/>
            <p:cNvSpPr/>
            <p:nvPr/>
          </p:nvSpPr>
          <p:spPr>
            <a:xfrm>
              <a:off x="2451836" y="5445620"/>
              <a:ext cx="1751228" cy="1340624"/>
            </a:xfrm>
            <a:prstGeom prst="rect">
              <a:avLst/>
            </a:prstGeom>
            <a:blipFill>
              <a:blip r:embed="rId3" cstate="print"/>
              <a:stretch>
                <a:fillRect/>
              </a:stretch>
            </a:blipFill>
          </p:spPr>
          <p:txBody>
            <a:bodyPr wrap="square" lIns="0" tIns="0" rIns="0" bIns="0" rtlCol="0"/>
            <a:lstStyle/>
            <a:p>
              <a:endParaRPr sz="1688"/>
            </a:p>
          </p:txBody>
        </p:sp>
        <p:sp>
          <p:nvSpPr>
            <p:cNvPr id="12" name="object 12"/>
            <p:cNvSpPr/>
            <p:nvPr/>
          </p:nvSpPr>
          <p:spPr>
            <a:xfrm>
              <a:off x="2451836" y="5445620"/>
              <a:ext cx="1751330" cy="1341120"/>
            </a:xfrm>
            <a:custGeom>
              <a:avLst/>
              <a:gdLst/>
              <a:ahLst/>
              <a:cxnLst/>
              <a:rect l="l" t="t" r="r" b="b"/>
              <a:pathLst>
                <a:path w="1751329" h="1341120">
                  <a:moveTo>
                    <a:pt x="54863" y="0"/>
                  </a:moveTo>
                  <a:lnTo>
                    <a:pt x="23145" y="857"/>
                  </a:lnTo>
                  <a:lnTo>
                    <a:pt x="6857" y="6858"/>
                  </a:lnTo>
                  <a:lnTo>
                    <a:pt x="857" y="23145"/>
                  </a:lnTo>
                  <a:lnTo>
                    <a:pt x="0" y="54864"/>
                  </a:lnTo>
                  <a:lnTo>
                    <a:pt x="0" y="1285773"/>
                  </a:lnTo>
                  <a:lnTo>
                    <a:pt x="857" y="1317491"/>
                  </a:lnTo>
                  <a:lnTo>
                    <a:pt x="6857" y="1333779"/>
                  </a:lnTo>
                  <a:lnTo>
                    <a:pt x="23145" y="1339780"/>
                  </a:lnTo>
                  <a:lnTo>
                    <a:pt x="54863" y="1340637"/>
                  </a:lnTo>
                  <a:lnTo>
                    <a:pt x="1696364" y="1340637"/>
                  </a:lnTo>
                  <a:lnTo>
                    <a:pt x="1728082" y="1339780"/>
                  </a:lnTo>
                  <a:lnTo>
                    <a:pt x="1744370" y="1333779"/>
                  </a:lnTo>
                  <a:lnTo>
                    <a:pt x="1750371" y="1317491"/>
                  </a:lnTo>
                  <a:lnTo>
                    <a:pt x="1751228" y="1285773"/>
                  </a:lnTo>
                  <a:lnTo>
                    <a:pt x="1751228" y="54864"/>
                  </a:lnTo>
                  <a:lnTo>
                    <a:pt x="1750371" y="23145"/>
                  </a:lnTo>
                  <a:lnTo>
                    <a:pt x="1744370" y="6858"/>
                  </a:lnTo>
                  <a:lnTo>
                    <a:pt x="1728082" y="857"/>
                  </a:lnTo>
                  <a:lnTo>
                    <a:pt x="1696364" y="0"/>
                  </a:lnTo>
                  <a:lnTo>
                    <a:pt x="54863" y="0"/>
                  </a:lnTo>
                  <a:close/>
                </a:path>
              </a:pathLst>
            </a:custGeom>
            <a:ln w="6350">
              <a:solidFill>
                <a:srgbClr val="D1D3D4"/>
              </a:solidFill>
            </a:ln>
          </p:spPr>
          <p:txBody>
            <a:bodyPr wrap="square" lIns="0" tIns="0" rIns="0" bIns="0" rtlCol="0"/>
            <a:lstStyle/>
            <a:p>
              <a:endParaRPr sz="1688"/>
            </a:p>
          </p:txBody>
        </p:sp>
      </p:grpSp>
      <p:sp>
        <p:nvSpPr>
          <p:cNvPr id="14" name="object 14"/>
          <p:cNvSpPr txBox="1"/>
          <p:nvPr/>
        </p:nvSpPr>
        <p:spPr>
          <a:xfrm>
            <a:off x="76200" y="1143000"/>
            <a:ext cx="9067800" cy="3542476"/>
          </a:xfrm>
          <a:prstGeom prst="rect">
            <a:avLst/>
          </a:prstGeom>
        </p:spPr>
        <p:txBody>
          <a:bodyPr vert="horz" wrap="square" lIns="0" tIns="11906" rIns="0" bIns="0" rtlCol="0">
            <a:spAutoFit/>
          </a:bodyPr>
          <a:lstStyle/>
          <a:p>
            <a:pPr marL="11906" marR="4763">
              <a:lnSpc>
                <a:spcPct val="116700"/>
              </a:lnSpc>
              <a:spcBef>
                <a:spcPts val="94"/>
              </a:spcBef>
            </a:pPr>
            <a:r>
              <a:rPr lang="en-US" b="1" spc="9">
                <a:solidFill>
                  <a:srgbClr val="FF0000"/>
                </a:solidFill>
                <a:latin typeface="Calibri" panose="020F0502020204030204" pitchFamily="34" charset="0"/>
                <a:cs typeface="Trebuchet MS"/>
              </a:rPr>
              <a:t>Parking: </a:t>
            </a:r>
            <a:r>
              <a:rPr lang="en-US" spc="-28">
                <a:latin typeface="Calibri" panose="020F0502020204030204" pitchFamily="34" charset="0"/>
                <a:cs typeface="Trebuchet MS"/>
              </a:rPr>
              <a:t>Following points to be kept in mind while </a:t>
            </a:r>
            <a:r>
              <a:rPr spc="-19">
                <a:latin typeface="Calibri" panose="020F0502020204030204" pitchFamily="34" charset="0"/>
                <a:cs typeface="Trebuchet MS"/>
              </a:rPr>
              <a:t>park</a:t>
            </a:r>
            <a:r>
              <a:rPr lang="en-US" spc="-19">
                <a:latin typeface="Calibri" panose="020F0502020204030204" pitchFamily="34" charset="0"/>
                <a:cs typeface="Trebuchet MS"/>
              </a:rPr>
              <a:t>ing</a:t>
            </a:r>
            <a:r>
              <a:rPr spc="-28">
                <a:latin typeface="Calibri" panose="020F0502020204030204" pitchFamily="34" charset="0"/>
                <a:cs typeface="Trebuchet MS"/>
              </a:rPr>
              <a:t> </a:t>
            </a:r>
            <a:r>
              <a:rPr spc="-9">
                <a:latin typeface="Calibri" panose="020F0502020204030204" pitchFamily="34" charset="0"/>
                <a:cs typeface="Trebuchet MS"/>
              </a:rPr>
              <a:t>your</a:t>
            </a:r>
            <a:r>
              <a:rPr spc="-28">
                <a:latin typeface="Calibri" panose="020F0502020204030204" pitchFamily="34" charset="0"/>
                <a:cs typeface="Trebuchet MS"/>
              </a:rPr>
              <a:t> </a:t>
            </a:r>
            <a:r>
              <a:rPr spc="-14">
                <a:latin typeface="Calibri" panose="020F0502020204030204" pitchFamily="34" charset="0"/>
                <a:cs typeface="Trebuchet MS"/>
              </a:rPr>
              <a:t>vehicle</a:t>
            </a:r>
            <a:r>
              <a:rPr lang="en-US" spc="-28">
                <a:latin typeface="Calibri" panose="020F0502020204030204" pitchFamily="34" charset="0"/>
                <a:cs typeface="Trebuchet MS"/>
              </a:rPr>
              <a:t>:</a:t>
            </a:r>
            <a:endParaRPr>
              <a:latin typeface="Calibri" panose="020F0502020204030204" pitchFamily="34" charset="0"/>
              <a:cs typeface="Trebuchet MS"/>
            </a:endParaRPr>
          </a:p>
          <a:p>
            <a:pPr marL="200025" marR="1984177" indent="-188714">
              <a:lnSpc>
                <a:spcPct val="116700"/>
              </a:lnSpc>
              <a:buAutoNum type="arabicPeriod"/>
              <a:tabLst>
                <a:tab pos="200620" algn="l"/>
              </a:tabLst>
            </a:pPr>
            <a:r>
              <a:rPr spc="-47">
                <a:latin typeface="Calibri" panose="020F0502020204030204" pitchFamily="34" charset="0"/>
                <a:cs typeface="Trebuchet MS"/>
              </a:rPr>
              <a:t>Try </a:t>
            </a:r>
            <a:r>
              <a:rPr spc="-19">
                <a:latin typeface="Calibri" panose="020F0502020204030204" pitchFamily="34" charset="0"/>
                <a:cs typeface="Trebuchet MS"/>
              </a:rPr>
              <a:t>to park </a:t>
            </a:r>
            <a:r>
              <a:rPr spc="-14">
                <a:latin typeface="Calibri" panose="020F0502020204030204" pitchFamily="34" charset="0"/>
                <a:cs typeface="Trebuchet MS"/>
              </a:rPr>
              <a:t>vehicle</a:t>
            </a:r>
            <a:r>
              <a:rPr spc="-80">
                <a:latin typeface="Calibri" panose="020F0502020204030204" pitchFamily="34" charset="0"/>
                <a:cs typeface="Trebuchet MS"/>
              </a:rPr>
              <a:t> </a:t>
            </a:r>
            <a:r>
              <a:rPr spc="-23">
                <a:latin typeface="Calibri" panose="020F0502020204030204" pitchFamily="34" charset="0"/>
                <a:cs typeface="Trebuchet MS"/>
              </a:rPr>
              <a:t>in identified </a:t>
            </a:r>
            <a:r>
              <a:rPr spc="-14">
                <a:latin typeface="Calibri" panose="020F0502020204030204" pitchFamily="34" charset="0"/>
                <a:cs typeface="Trebuchet MS"/>
              </a:rPr>
              <a:t>parking  </a:t>
            </a:r>
            <a:r>
              <a:rPr spc="-5">
                <a:latin typeface="Calibri" panose="020F0502020204030204" pitchFamily="34" charset="0"/>
                <a:cs typeface="Trebuchet MS"/>
              </a:rPr>
              <a:t>zone</a:t>
            </a:r>
            <a:r>
              <a:rPr spc="-28">
                <a:latin typeface="Calibri" panose="020F0502020204030204" pitchFamily="34" charset="0"/>
                <a:cs typeface="Trebuchet MS"/>
              </a:rPr>
              <a:t> </a:t>
            </a:r>
            <a:r>
              <a:rPr spc="-38">
                <a:latin typeface="Calibri" panose="020F0502020204030204" pitchFamily="34" charset="0"/>
                <a:cs typeface="Trebuchet MS"/>
              </a:rPr>
              <a:t>only.</a:t>
            </a:r>
            <a:endParaRPr>
              <a:latin typeface="Calibri" panose="020F0502020204030204" pitchFamily="34" charset="0"/>
              <a:cs typeface="Trebuchet MS"/>
            </a:endParaRPr>
          </a:p>
          <a:p>
            <a:pPr marL="200025" marR="2122884" indent="-188714">
              <a:lnSpc>
                <a:spcPct val="116700"/>
              </a:lnSpc>
              <a:buAutoNum type="arabicPeriod"/>
              <a:tabLst>
                <a:tab pos="200620" algn="l"/>
              </a:tabLst>
            </a:pPr>
            <a:r>
              <a:rPr spc="52">
                <a:latin typeface="Calibri" panose="020F0502020204030204" pitchFamily="34" charset="0"/>
                <a:cs typeface="Trebuchet MS"/>
              </a:rPr>
              <a:t>Do </a:t>
            </a:r>
            <a:r>
              <a:rPr spc="-14">
                <a:latin typeface="Calibri" panose="020F0502020204030204" pitchFamily="34" charset="0"/>
                <a:cs typeface="Trebuchet MS"/>
              </a:rPr>
              <a:t>not </a:t>
            </a:r>
            <a:r>
              <a:rPr spc="-19">
                <a:latin typeface="Calibri" panose="020F0502020204030204" pitchFamily="34" charset="0"/>
                <a:cs typeface="Trebuchet MS"/>
              </a:rPr>
              <a:t>park </a:t>
            </a:r>
            <a:r>
              <a:rPr spc="-23">
                <a:latin typeface="Calibri" panose="020F0502020204030204" pitchFamily="34" charset="0"/>
                <a:cs typeface="Trebuchet MS"/>
              </a:rPr>
              <a:t>in</a:t>
            </a:r>
            <a:r>
              <a:rPr spc="-183">
                <a:latin typeface="Calibri" panose="020F0502020204030204" pitchFamily="34" charset="0"/>
                <a:cs typeface="Trebuchet MS"/>
              </a:rPr>
              <a:t> </a:t>
            </a:r>
            <a:r>
              <a:rPr lang="en-US" spc="-183">
                <a:latin typeface="Calibri" panose="020F0502020204030204" pitchFamily="34" charset="0"/>
                <a:cs typeface="Trebuchet MS"/>
              </a:rPr>
              <a:t> </a:t>
            </a:r>
            <a:r>
              <a:rPr spc="42">
                <a:latin typeface="Calibri" panose="020F0502020204030204" pitchFamily="34" charset="0"/>
                <a:cs typeface="Trebuchet MS"/>
              </a:rPr>
              <a:t>No </a:t>
            </a:r>
            <a:r>
              <a:rPr spc="-9">
                <a:latin typeface="Calibri" panose="020F0502020204030204" pitchFamily="34" charset="0"/>
                <a:cs typeface="Trebuchet MS"/>
              </a:rPr>
              <a:t>Parking</a:t>
            </a:r>
            <a:r>
              <a:rPr spc="-38">
                <a:latin typeface="Calibri" panose="020F0502020204030204" pitchFamily="34" charset="0"/>
                <a:cs typeface="Trebuchet MS"/>
              </a:rPr>
              <a:t> </a:t>
            </a:r>
            <a:r>
              <a:rPr spc="-19">
                <a:latin typeface="Calibri" panose="020F0502020204030204" pitchFamily="34" charset="0"/>
                <a:cs typeface="Trebuchet MS"/>
              </a:rPr>
              <a:t>zone.</a:t>
            </a:r>
            <a:endParaRPr lang="en-US" spc="-19">
              <a:latin typeface="Calibri" panose="020F0502020204030204" pitchFamily="34" charset="0"/>
              <a:cs typeface="Trebuchet MS"/>
            </a:endParaRPr>
          </a:p>
          <a:p>
            <a:pPr marL="200025" marR="1847255" indent="-188714" algn="just">
              <a:lnSpc>
                <a:spcPct val="116700"/>
              </a:lnSpc>
              <a:spcBef>
                <a:spcPts val="94"/>
              </a:spcBef>
              <a:buAutoNum type="arabicPeriod" startAt="3"/>
              <a:tabLst>
                <a:tab pos="200620" algn="l"/>
              </a:tabLst>
            </a:pPr>
            <a:r>
              <a:rPr lang="en-US" spc="-9">
                <a:latin typeface="Calibri" panose="020F0502020204030204" pitchFamily="34" charset="0"/>
                <a:cs typeface="Trebuchet MS"/>
              </a:rPr>
              <a:t>Parking </a:t>
            </a:r>
            <a:r>
              <a:rPr lang="en-US" spc="-14">
                <a:latin typeface="Calibri" panose="020F0502020204030204" pitchFamily="34" charset="0"/>
                <a:cs typeface="Trebuchet MS"/>
              </a:rPr>
              <a:t>near the </a:t>
            </a:r>
            <a:r>
              <a:rPr lang="en-US" spc="5">
                <a:latin typeface="Calibri" panose="020F0502020204030204" pitchFamily="34" charset="0"/>
                <a:cs typeface="Trebuchet MS"/>
              </a:rPr>
              <a:t>gap </a:t>
            </a:r>
            <a:r>
              <a:rPr lang="en-US" spc="-23">
                <a:latin typeface="Calibri" panose="020F0502020204030204" pitchFamily="34" charset="0"/>
                <a:cs typeface="Trebuchet MS"/>
              </a:rPr>
              <a:t>in </a:t>
            </a:r>
            <a:r>
              <a:rPr lang="en-US">
                <a:latin typeface="Calibri" panose="020F0502020204030204" pitchFamily="34" charset="0"/>
                <a:cs typeface="Trebuchet MS"/>
              </a:rPr>
              <a:t>verge  </a:t>
            </a:r>
            <a:r>
              <a:rPr lang="en-US" spc="-28">
                <a:latin typeface="Calibri" panose="020F0502020204030204" pitchFamily="34" charset="0"/>
                <a:cs typeface="Trebuchet MS"/>
              </a:rPr>
              <a:t>for </a:t>
            </a:r>
            <a:r>
              <a:rPr lang="en-US" spc="-14">
                <a:latin typeface="Calibri" panose="020F0502020204030204" pitchFamily="34" charset="0"/>
                <a:cs typeface="Trebuchet MS"/>
              </a:rPr>
              <a:t>taking </a:t>
            </a:r>
            <a:r>
              <a:rPr lang="en-US" spc="-23">
                <a:latin typeface="Calibri" panose="020F0502020204030204" pitchFamily="34" charset="0"/>
                <a:cs typeface="Trebuchet MS"/>
              </a:rPr>
              <a:t>U-turn </a:t>
            </a:r>
            <a:r>
              <a:rPr lang="en-US" spc="5">
                <a:latin typeface="Calibri" panose="020F0502020204030204" pitchFamily="34" charset="0"/>
                <a:cs typeface="Trebuchet MS"/>
              </a:rPr>
              <a:t>may </a:t>
            </a:r>
            <a:r>
              <a:rPr lang="en-US" spc="14">
                <a:latin typeface="Calibri" panose="020F0502020204030204" pitchFamily="34" charset="0"/>
                <a:cs typeface="Trebuchet MS"/>
              </a:rPr>
              <a:t>cause  </a:t>
            </a:r>
            <a:r>
              <a:rPr lang="en-US" spc="-5">
                <a:latin typeface="Calibri" panose="020F0502020204030204" pitchFamily="34" charset="0"/>
                <a:cs typeface="Trebuchet MS"/>
              </a:rPr>
              <a:t>accidents </a:t>
            </a:r>
            <a:r>
              <a:rPr lang="en-US" spc="28">
                <a:latin typeface="Calibri" panose="020F0502020204030204" pitchFamily="34" charset="0"/>
                <a:cs typeface="Trebuchet MS"/>
              </a:rPr>
              <a:t>as </a:t>
            </a:r>
            <a:r>
              <a:rPr lang="en-US" spc="-14">
                <a:latin typeface="Calibri" panose="020F0502020204030204" pitchFamily="34" charset="0"/>
                <a:cs typeface="Trebuchet MS"/>
              </a:rPr>
              <a:t>the vehicle taking  </a:t>
            </a:r>
            <a:r>
              <a:rPr lang="en-US" spc="-23">
                <a:latin typeface="Calibri" panose="020F0502020204030204" pitchFamily="34" charset="0"/>
                <a:cs typeface="Trebuchet MS"/>
              </a:rPr>
              <a:t>U-turn </a:t>
            </a:r>
            <a:r>
              <a:rPr lang="en-US" spc="-28">
                <a:latin typeface="Calibri" panose="020F0502020204030204" pitchFamily="34" charset="0"/>
                <a:cs typeface="Trebuchet MS"/>
              </a:rPr>
              <a:t>will </a:t>
            </a:r>
            <a:r>
              <a:rPr lang="en-US" spc="-14">
                <a:latin typeface="Calibri" panose="020F0502020204030204" pitchFamily="34" charset="0"/>
                <a:cs typeface="Trebuchet MS"/>
              </a:rPr>
              <a:t>not </a:t>
            </a:r>
            <a:r>
              <a:rPr lang="en-US">
                <a:latin typeface="Calibri" panose="020F0502020204030204" pitchFamily="34" charset="0"/>
                <a:cs typeface="Trebuchet MS"/>
              </a:rPr>
              <a:t>be </a:t>
            </a:r>
            <a:r>
              <a:rPr lang="en-US" spc="-19">
                <a:latin typeface="Calibri" panose="020F0502020204030204" pitchFamily="34" charset="0"/>
                <a:cs typeface="Trebuchet MS"/>
              </a:rPr>
              <a:t>able to  </a:t>
            </a:r>
            <a:r>
              <a:rPr lang="en-US" spc="-5">
                <a:latin typeface="Calibri" panose="020F0502020204030204" pitchFamily="34" charset="0"/>
                <a:cs typeface="Trebuchet MS"/>
              </a:rPr>
              <a:t>complete </a:t>
            </a:r>
            <a:r>
              <a:rPr lang="en-US" spc="-14">
                <a:latin typeface="Calibri" panose="020F0502020204030204" pitchFamily="34" charset="0"/>
                <a:cs typeface="Trebuchet MS"/>
              </a:rPr>
              <a:t>the</a:t>
            </a:r>
            <a:r>
              <a:rPr lang="en-US" spc="-56">
                <a:latin typeface="Calibri" panose="020F0502020204030204" pitchFamily="34" charset="0"/>
                <a:cs typeface="Trebuchet MS"/>
              </a:rPr>
              <a:t> </a:t>
            </a:r>
            <a:r>
              <a:rPr lang="en-US" spc="-19">
                <a:latin typeface="Calibri" panose="020F0502020204030204" pitchFamily="34" charset="0"/>
                <a:cs typeface="Trebuchet MS"/>
              </a:rPr>
              <a:t>maneuver.</a:t>
            </a:r>
            <a:endParaRPr lang="en-US">
              <a:latin typeface="Calibri" panose="020F0502020204030204" pitchFamily="34" charset="0"/>
              <a:cs typeface="Trebuchet MS"/>
            </a:endParaRPr>
          </a:p>
          <a:p>
            <a:pPr marL="200025" marR="1847849" indent="-188714" algn="just">
              <a:lnSpc>
                <a:spcPct val="116700"/>
              </a:lnSpc>
              <a:buAutoNum type="arabicPeriod" startAt="3"/>
              <a:tabLst>
                <a:tab pos="200620" algn="l"/>
              </a:tabLst>
            </a:pPr>
            <a:r>
              <a:rPr lang="en-US">
                <a:latin typeface="Calibri" panose="020F0502020204030204" pitchFamily="34" charset="0"/>
                <a:cs typeface="Trebuchet MS"/>
              </a:rPr>
              <a:t>In </a:t>
            </a:r>
            <a:r>
              <a:rPr lang="en-US" spc="14">
                <a:latin typeface="Calibri" panose="020F0502020204030204" pitchFamily="34" charset="0"/>
                <a:cs typeface="Trebuchet MS"/>
              </a:rPr>
              <a:t>case </a:t>
            </a:r>
            <a:r>
              <a:rPr lang="en-US" spc="-56">
                <a:latin typeface="Calibri" panose="020F0502020204030204" pitchFamily="34" charset="0"/>
                <a:cs typeface="Trebuchet MS"/>
              </a:rPr>
              <a:t>it </a:t>
            </a:r>
            <a:r>
              <a:rPr lang="en-US" spc="9">
                <a:latin typeface="Calibri" panose="020F0502020204030204" pitchFamily="34" charset="0"/>
                <a:cs typeface="Trebuchet MS"/>
              </a:rPr>
              <a:t>is </a:t>
            </a:r>
            <a:r>
              <a:rPr lang="en-US" spc="-19">
                <a:latin typeface="Calibri" panose="020F0502020204030204" pitchFamily="34" charset="0"/>
                <a:cs typeface="Trebuchet MS"/>
              </a:rPr>
              <a:t>to </a:t>
            </a:r>
            <a:r>
              <a:rPr lang="en-US">
                <a:latin typeface="Calibri" panose="020F0502020204030204" pitchFamily="34" charset="0"/>
                <a:cs typeface="Trebuchet MS"/>
              </a:rPr>
              <a:t>be </a:t>
            </a:r>
            <a:r>
              <a:rPr lang="en-US" spc="-14">
                <a:latin typeface="Calibri" panose="020F0502020204030204" pitchFamily="34" charset="0"/>
                <a:cs typeface="Trebuchet MS"/>
              </a:rPr>
              <a:t>parked </a:t>
            </a:r>
            <a:r>
              <a:rPr lang="en-US" spc="-23">
                <a:latin typeface="Calibri" panose="020F0502020204030204" pitchFamily="34" charset="0"/>
                <a:cs typeface="Trebuchet MS"/>
              </a:rPr>
              <a:t>in </a:t>
            </a:r>
            <a:r>
              <a:rPr lang="en-US" spc="-9">
                <a:latin typeface="Calibri" panose="020F0502020204030204" pitchFamily="34" charset="0"/>
                <a:cs typeface="Trebuchet MS"/>
              </a:rPr>
              <a:t>an  </a:t>
            </a:r>
            <a:r>
              <a:rPr lang="en-US" spc="-23">
                <a:latin typeface="Calibri" panose="020F0502020204030204" pitchFamily="34" charset="0"/>
                <a:cs typeface="Trebuchet MS"/>
              </a:rPr>
              <a:t>area </a:t>
            </a:r>
            <a:r>
              <a:rPr lang="en-US" spc="9">
                <a:latin typeface="Calibri" panose="020F0502020204030204" pitchFamily="34" charset="0"/>
                <a:cs typeface="Trebuchet MS"/>
              </a:rPr>
              <a:t>where </a:t>
            </a:r>
            <a:r>
              <a:rPr lang="en-US" spc="-19">
                <a:latin typeface="Calibri" panose="020F0502020204030204" pitchFamily="34" charset="0"/>
                <a:cs typeface="Trebuchet MS"/>
              </a:rPr>
              <a:t>there </a:t>
            </a:r>
            <a:r>
              <a:rPr lang="en-US" spc="-23">
                <a:latin typeface="Calibri" panose="020F0502020204030204" pitchFamily="34" charset="0"/>
                <a:cs typeface="Trebuchet MS"/>
              </a:rPr>
              <a:t>are </a:t>
            </a:r>
            <a:r>
              <a:rPr lang="en-US" spc="9">
                <a:latin typeface="Calibri" panose="020F0502020204030204" pitchFamily="34" charset="0"/>
                <a:cs typeface="Trebuchet MS"/>
              </a:rPr>
              <a:t>no </a:t>
            </a:r>
            <a:r>
              <a:rPr lang="en-US" spc="-23">
                <a:latin typeface="Calibri" panose="020F0502020204030204" pitchFamily="34" charset="0"/>
                <a:cs typeface="Trebuchet MS"/>
              </a:rPr>
              <a:t>clear  </a:t>
            </a:r>
            <a:r>
              <a:rPr lang="en-US" spc="-19">
                <a:latin typeface="Calibri" panose="020F0502020204030204" pitchFamily="34" charset="0"/>
                <a:cs typeface="Trebuchet MS"/>
              </a:rPr>
              <a:t>directions, park </a:t>
            </a:r>
            <a:r>
              <a:rPr lang="en-US" spc="-9">
                <a:latin typeface="Calibri" panose="020F0502020204030204" pitchFamily="34" charset="0"/>
                <a:cs typeface="Trebuchet MS"/>
              </a:rPr>
              <a:t>your </a:t>
            </a:r>
            <a:r>
              <a:rPr lang="en-US" spc="-14">
                <a:latin typeface="Calibri" panose="020F0502020204030204" pitchFamily="34" charset="0"/>
                <a:cs typeface="Trebuchet MS"/>
              </a:rPr>
              <a:t>vehicle </a:t>
            </a:r>
            <a:r>
              <a:rPr lang="en-US" spc="-23">
                <a:latin typeface="Calibri" panose="020F0502020204030204" pitchFamily="34" charset="0"/>
                <a:cs typeface="Trebuchet MS"/>
              </a:rPr>
              <a:t>in  </a:t>
            </a:r>
            <a:r>
              <a:rPr lang="en-US" spc="-14">
                <a:latin typeface="Calibri" panose="020F0502020204030204" pitchFamily="34" charset="0"/>
                <a:cs typeface="Trebuchet MS"/>
              </a:rPr>
              <a:t>the </a:t>
            </a:r>
            <a:r>
              <a:rPr lang="en-US" spc="-23">
                <a:latin typeface="Calibri" panose="020F0502020204030204" pitchFamily="34" charset="0"/>
                <a:cs typeface="Trebuchet MS"/>
              </a:rPr>
              <a:t>direction </a:t>
            </a:r>
            <a:r>
              <a:rPr lang="en-US" spc="-9">
                <a:latin typeface="Calibri" panose="020F0502020204030204" pitchFamily="34" charset="0"/>
                <a:cs typeface="Trebuchet MS"/>
              </a:rPr>
              <a:t>of </a:t>
            </a:r>
            <a:r>
              <a:rPr lang="en-US" spc="-42">
                <a:latin typeface="Calibri" panose="020F0502020204030204" pitchFamily="34" charset="0"/>
                <a:cs typeface="Trebuchet MS"/>
              </a:rPr>
              <a:t>traffic, </a:t>
            </a:r>
            <a:r>
              <a:rPr lang="en-US">
                <a:latin typeface="Calibri" panose="020F0502020204030204" pitchFamily="34" charset="0"/>
                <a:cs typeface="Trebuchet MS"/>
              </a:rPr>
              <a:t>make  </a:t>
            </a:r>
            <a:r>
              <a:rPr lang="en-US" spc="9">
                <a:latin typeface="Calibri" panose="020F0502020204030204" pitchFamily="34" charset="0"/>
                <a:cs typeface="Trebuchet MS"/>
              </a:rPr>
              <a:t>sure </a:t>
            </a:r>
            <a:r>
              <a:rPr lang="en-US" spc="-56">
                <a:latin typeface="Calibri" panose="020F0502020204030204" pitchFamily="34" charset="0"/>
                <a:cs typeface="Trebuchet MS"/>
              </a:rPr>
              <a:t>it </a:t>
            </a:r>
            <a:r>
              <a:rPr lang="en-US" spc="23">
                <a:latin typeface="Calibri" panose="020F0502020204030204" pitchFamily="34" charset="0"/>
                <a:cs typeface="Trebuchet MS"/>
              </a:rPr>
              <a:t>does</a:t>
            </a:r>
            <a:r>
              <a:rPr lang="en-US" spc="-183">
                <a:latin typeface="Calibri" panose="020F0502020204030204" pitchFamily="34" charset="0"/>
                <a:cs typeface="Trebuchet MS"/>
              </a:rPr>
              <a:t> </a:t>
            </a:r>
            <a:r>
              <a:rPr lang="en-US" spc="-14">
                <a:latin typeface="Calibri" panose="020F0502020204030204" pitchFamily="34" charset="0"/>
                <a:cs typeface="Trebuchet MS"/>
              </a:rPr>
              <a:t>not </a:t>
            </a:r>
            <a:r>
              <a:rPr lang="en-US" spc="-9">
                <a:latin typeface="Calibri" panose="020F0502020204030204" pitchFamily="34" charset="0"/>
                <a:cs typeface="Trebuchet MS"/>
              </a:rPr>
              <a:t>obstruct </a:t>
            </a:r>
            <a:r>
              <a:rPr lang="en-US" spc="-42">
                <a:latin typeface="Calibri" panose="020F0502020204030204" pitchFamily="34" charset="0"/>
                <a:cs typeface="Trebuchet MS"/>
              </a:rPr>
              <a:t>traffic,  </a:t>
            </a:r>
            <a:r>
              <a:rPr lang="en-US" spc="5">
                <a:latin typeface="Calibri" panose="020F0502020204030204" pitchFamily="34" charset="0"/>
                <a:cs typeface="Trebuchet MS"/>
              </a:rPr>
              <a:t>should</a:t>
            </a:r>
            <a:r>
              <a:rPr lang="en-US" spc="263">
                <a:latin typeface="Calibri" panose="020F0502020204030204" pitchFamily="34" charset="0"/>
                <a:cs typeface="Trebuchet MS"/>
              </a:rPr>
              <a:t> </a:t>
            </a:r>
            <a:r>
              <a:rPr lang="en-US" spc="-14">
                <a:latin typeface="Calibri" panose="020F0502020204030204" pitchFamily="34" charset="0"/>
                <a:cs typeface="Trebuchet MS"/>
              </a:rPr>
              <a:t>not </a:t>
            </a:r>
            <a:r>
              <a:rPr lang="en-US" spc="-19">
                <a:latin typeface="Calibri" panose="020F0502020204030204" pitchFamily="34" charset="0"/>
                <a:cs typeface="Trebuchet MS"/>
              </a:rPr>
              <a:t>block </a:t>
            </a:r>
            <a:r>
              <a:rPr lang="en-US" spc="23">
                <a:latin typeface="Calibri" panose="020F0502020204030204" pitchFamily="34" charset="0"/>
                <a:cs typeface="Trebuchet MS"/>
              </a:rPr>
              <a:t>passage </a:t>
            </a:r>
            <a:r>
              <a:rPr lang="en-US" spc="-19">
                <a:latin typeface="Calibri" panose="020F0502020204030204" pitchFamily="34" charset="0"/>
                <a:cs typeface="Trebuchet MS"/>
              </a:rPr>
              <a:t>to</a:t>
            </a:r>
            <a:r>
              <a:rPr lang="en-US" spc="-28">
                <a:latin typeface="Calibri" panose="020F0502020204030204" pitchFamily="34" charset="0"/>
                <a:cs typeface="Trebuchet MS"/>
              </a:rPr>
              <a:t> </a:t>
            </a:r>
            <a:r>
              <a:rPr lang="en-US" spc="-14">
                <a:latin typeface="Calibri" panose="020F0502020204030204" pitchFamily="34" charset="0"/>
                <a:cs typeface="Trebuchet MS"/>
              </a:rPr>
              <a:t>buildings.</a:t>
            </a:r>
            <a:endParaRPr lang="en-US">
              <a:latin typeface="Calibri" panose="020F0502020204030204" pitchFamily="34" charset="0"/>
              <a:cs typeface="Trebuchet MS"/>
            </a:endParaRPr>
          </a:p>
          <a:p>
            <a:pPr marL="200025" marR="4763" indent="-188714" algn="just">
              <a:lnSpc>
                <a:spcPct val="116700"/>
              </a:lnSpc>
              <a:buAutoNum type="arabicPeriod" startAt="3"/>
              <a:tabLst>
                <a:tab pos="200620" algn="l"/>
              </a:tabLst>
            </a:pPr>
            <a:r>
              <a:rPr lang="en-US" spc="52">
                <a:latin typeface="Calibri" panose="020F0502020204030204" pitchFamily="34" charset="0"/>
                <a:cs typeface="Trebuchet MS"/>
              </a:rPr>
              <a:t>Do </a:t>
            </a:r>
            <a:r>
              <a:rPr lang="en-US" spc="-14">
                <a:latin typeface="Calibri" panose="020F0502020204030204" pitchFamily="34" charset="0"/>
                <a:cs typeface="Trebuchet MS"/>
              </a:rPr>
              <a:t>not </a:t>
            </a:r>
            <a:r>
              <a:rPr lang="en-US" spc="-19">
                <a:latin typeface="Calibri" panose="020F0502020204030204" pitchFamily="34" charset="0"/>
                <a:cs typeface="Trebuchet MS"/>
              </a:rPr>
              <a:t>park </a:t>
            </a:r>
            <a:r>
              <a:rPr lang="en-US" spc="-9">
                <a:latin typeface="Calibri" panose="020F0502020204030204" pitchFamily="34" charset="0"/>
                <a:cs typeface="Trebuchet MS"/>
              </a:rPr>
              <a:t>your </a:t>
            </a:r>
            <a:r>
              <a:rPr lang="en-US" spc="-14">
                <a:latin typeface="Calibri" panose="020F0502020204030204" pitchFamily="34" charset="0"/>
                <a:cs typeface="Trebuchet MS"/>
              </a:rPr>
              <a:t>vehicle </a:t>
            </a:r>
            <a:r>
              <a:rPr lang="en-US" spc="9">
                <a:latin typeface="Calibri" panose="020F0502020204030204" pitchFamily="34" charset="0"/>
                <a:cs typeface="Trebuchet MS"/>
              </a:rPr>
              <a:t>close </a:t>
            </a:r>
            <a:r>
              <a:rPr lang="en-US" spc="-19">
                <a:latin typeface="Calibri" panose="020F0502020204030204" pitchFamily="34" charset="0"/>
                <a:cs typeface="Trebuchet MS"/>
              </a:rPr>
              <a:t>to </a:t>
            </a:r>
            <a:r>
              <a:rPr lang="en-US" spc="-14">
                <a:latin typeface="Calibri" panose="020F0502020204030204" pitchFamily="34" charset="0"/>
                <a:cs typeface="Trebuchet MS"/>
              </a:rPr>
              <a:t>other vehicle </a:t>
            </a:r>
            <a:r>
              <a:rPr lang="en-US" spc="-33">
                <a:latin typeface="Calibri" panose="020F0502020204030204" pitchFamily="34" charset="0"/>
                <a:cs typeface="Trebuchet MS"/>
              </a:rPr>
              <a:t>or </a:t>
            </a:r>
            <a:r>
              <a:rPr lang="en-US" spc="-9">
                <a:latin typeface="Calibri" panose="020F0502020204030204" pitchFamily="34" charset="0"/>
                <a:cs typeface="Trebuchet MS"/>
              </a:rPr>
              <a:t>its </a:t>
            </a:r>
            <a:r>
              <a:rPr lang="en-US" spc="23">
                <a:latin typeface="Calibri" panose="020F0502020204030204" pitchFamily="34" charset="0"/>
                <a:cs typeface="Trebuchet MS"/>
              </a:rPr>
              <a:t>passage </a:t>
            </a:r>
            <a:r>
              <a:rPr lang="en-US" spc="19">
                <a:latin typeface="Calibri" panose="020F0502020204030204" pitchFamily="34" charset="0"/>
                <a:cs typeface="Trebuchet MS"/>
              </a:rPr>
              <a:t>gets </a:t>
            </a:r>
            <a:r>
              <a:rPr lang="en-US" spc="-23">
                <a:latin typeface="Calibri" panose="020F0502020204030204" pitchFamily="34" charset="0"/>
                <a:cs typeface="Trebuchet MS"/>
              </a:rPr>
              <a:t>blocked.</a:t>
            </a:r>
            <a:r>
              <a:rPr lang="en-US" spc="-197">
                <a:latin typeface="Calibri" panose="020F0502020204030204" pitchFamily="34" charset="0"/>
                <a:cs typeface="Trebuchet MS"/>
              </a:rPr>
              <a:t> </a:t>
            </a:r>
            <a:r>
              <a:rPr lang="en-US" spc="-23">
                <a:latin typeface="Calibri" panose="020F0502020204030204" pitchFamily="34" charset="0"/>
                <a:cs typeface="Trebuchet MS"/>
              </a:rPr>
              <a:t>S</a:t>
            </a:r>
            <a:r>
              <a:rPr lang="en-US" spc="5">
                <a:latin typeface="Calibri" panose="020F0502020204030204" pitchFamily="34" charset="0"/>
                <a:cs typeface="Trebuchet MS"/>
              </a:rPr>
              <a:t>hould</a:t>
            </a:r>
            <a:r>
              <a:rPr lang="en-US" spc="-94">
                <a:latin typeface="Calibri" panose="020F0502020204030204" pitchFamily="34" charset="0"/>
                <a:cs typeface="Trebuchet MS"/>
              </a:rPr>
              <a:t> </a:t>
            </a:r>
            <a:r>
              <a:rPr lang="en-US">
                <a:latin typeface="Calibri" panose="020F0502020204030204" pitchFamily="34" charset="0"/>
                <a:cs typeface="Trebuchet MS"/>
              </a:rPr>
              <a:t>be</a:t>
            </a:r>
            <a:r>
              <a:rPr lang="en-US" spc="-89">
                <a:latin typeface="Calibri" panose="020F0502020204030204" pitchFamily="34" charset="0"/>
                <a:cs typeface="Trebuchet MS"/>
              </a:rPr>
              <a:t> </a:t>
            </a:r>
            <a:r>
              <a:rPr lang="en-US" spc="-19">
                <a:latin typeface="Calibri" panose="020F0502020204030204" pitchFamily="34" charset="0"/>
                <a:cs typeface="Trebuchet MS"/>
              </a:rPr>
              <a:t>able</a:t>
            </a:r>
            <a:r>
              <a:rPr lang="en-US" spc="-94">
                <a:latin typeface="Calibri" panose="020F0502020204030204" pitchFamily="34" charset="0"/>
                <a:cs typeface="Trebuchet MS"/>
              </a:rPr>
              <a:t> </a:t>
            </a:r>
            <a:r>
              <a:rPr lang="en-US" spc="-19">
                <a:latin typeface="Calibri" panose="020F0502020204030204" pitchFamily="34" charset="0"/>
                <a:cs typeface="Trebuchet MS"/>
              </a:rPr>
              <a:t>to</a:t>
            </a:r>
            <a:r>
              <a:rPr lang="en-US" spc="-94">
                <a:latin typeface="Calibri" panose="020F0502020204030204" pitchFamily="34" charset="0"/>
                <a:cs typeface="Trebuchet MS"/>
              </a:rPr>
              <a:t> </a:t>
            </a:r>
            <a:r>
              <a:rPr lang="en-US" spc="28">
                <a:latin typeface="Calibri" panose="020F0502020204030204" pitchFamily="34" charset="0"/>
                <a:cs typeface="Trebuchet MS"/>
              </a:rPr>
              <a:t>see</a:t>
            </a:r>
            <a:r>
              <a:rPr lang="en-US" spc="-89">
                <a:latin typeface="Calibri" panose="020F0502020204030204" pitchFamily="34" charset="0"/>
                <a:cs typeface="Trebuchet MS"/>
              </a:rPr>
              <a:t> </a:t>
            </a:r>
            <a:r>
              <a:rPr lang="en-US">
                <a:latin typeface="Calibri" panose="020F0502020204030204" pitchFamily="34" charset="0"/>
                <a:cs typeface="Trebuchet MS"/>
              </a:rPr>
              <a:t>tyres</a:t>
            </a:r>
            <a:r>
              <a:rPr lang="en-US" spc="-94">
                <a:latin typeface="Calibri" panose="020F0502020204030204" pitchFamily="34" charset="0"/>
                <a:cs typeface="Trebuchet MS"/>
              </a:rPr>
              <a:t> </a:t>
            </a:r>
            <a:r>
              <a:rPr lang="en-US" spc="-9">
                <a:latin typeface="Calibri" panose="020F0502020204030204" pitchFamily="34" charset="0"/>
                <a:cs typeface="Trebuchet MS"/>
              </a:rPr>
              <a:t>of</a:t>
            </a:r>
            <a:r>
              <a:rPr lang="en-US" spc="-94">
                <a:latin typeface="Calibri" panose="020F0502020204030204" pitchFamily="34" charset="0"/>
                <a:cs typeface="Trebuchet MS"/>
              </a:rPr>
              <a:t> </a:t>
            </a:r>
            <a:r>
              <a:rPr lang="en-US" spc="-14">
                <a:latin typeface="Calibri" panose="020F0502020204030204" pitchFamily="34" charset="0"/>
                <a:cs typeface="Trebuchet MS"/>
              </a:rPr>
              <a:t>vehicle</a:t>
            </a:r>
            <a:r>
              <a:rPr lang="en-US" spc="-89">
                <a:latin typeface="Calibri" panose="020F0502020204030204" pitchFamily="34" charset="0"/>
                <a:cs typeface="Trebuchet MS"/>
              </a:rPr>
              <a:t> </a:t>
            </a:r>
            <a:r>
              <a:rPr lang="en-US" spc="-23">
                <a:latin typeface="Calibri" panose="020F0502020204030204" pitchFamily="34" charset="0"/>
                <a:cs typeface="Trebuchet MS"/>
              </a:rPr>
              <a:t>in front</a:t>
            </a:r>
            <a:r>
              <a:rPr lang="en-US" spc="-89">
                <a:latin typeface="Calibri" panose="020F0502020204030204" pitchFamily="34" charset="0"/>
                <a:cs typeface="Trebuchet MS"/>
              </a:rPr>
              <a:t> </a:t>
            </a:r>
            <a:r>
              <a:rPr lang="en-US" spc="-5">
                <a:latin typeface="Calibri" panose="020F0502020204030204" pitchFamily="34" charset="0"/>
                <a:cs typeface="Trebuchet MS"/>
              </a:rPr>
              <a:t>while</a:t>
            </a:r>
            <a:r>
              <a:rPr lang="en-US" spc="-94">
                <a:latin typeface="Calibri" panose="020F0502020204030204" pitchFamily="34" charset="0"/>
                <a:cs typeface="Trebuchet MS"/>
              </a:rPr>
              <a:t> </a:t>
            </a:r>
            <a:r>
              <a:rPr lang="en-US" spc="-19">
                <a:latin typeface="Calibri" panose="020F0502020204030204" pitchFamily="34" charset="0"/>
                <a:cs typeface="Trebuchet MS"/>
              </a:rPr>
              <a:t>parking,  </a:t>
            </a:r>
            <a:r>
              <a:rPr lang="en-US" spc="-5">
                <a:latin typeface="Calibri" panose="020F0502020204030204" pitchFamily="34" charset="0"/>
                <a:cs typeface="Trebuchet MS"/>
              </a:rPr>
              <a:t>this </a:t>
            </a:r>
            <a:r>
              <a:rPr lang="en-US" spc="9">
                <a:latin typeface="Calibri" panose="020F0502020204030204" pitchFamily="34" charset="0"/>
                <a:cs typeface="Trebuchet MS"/>
              </a:rPr>
              <a:t>insures</a:t>
            </a:r>
            <a:r>
              <a:rPr lang="en-US" spc="-9">
                <a:latin typeface="Calibri" panose="020F0502020204030204" pitchFamily="34" charset="0"/>
                <a:cs typeface="Trebuchet MS"/>
              </a:rPr>
              <a:t> </a:t>
            </a:r>
            <a:r>
              <a:rPr lang="en-US" spc="-14">
                <a:latin typeface="Calibri" panose="020F0502020204030204" pitchFamily="34" charset="0"/>
                <a:cs typeface="Trebuchet MS"/>
              </a:rPr>
              <a:t>sufficient </a:t>
            </a:r>
            <a:r>
              <a:rPr lang="en-US" spc="14">
                <a:latin typeface="Calibri" panose="020F0502020204030204" pitchFamily="34" charset="0"/>
                <a:cs typeface="Trebuchet MS"/>
              </a:rPr>
              <a:t>space </a:t>
            </a:r>
            <a:r>
              <a:rPr lang="en-US" spc="-19">
                <a:latin typeface="Calibri" panose="020F0502020204030204" pitchFamily="34" charset="0"/>
                <a:cs typeface="Trebuchet MS"/>
              </a:rPr>
              <a:t>to </a:t>
            </a:r>
            <a:r>
              <a:rPr lang="en-US" spc="9">
                <a:latin typeface="Calibri" panose="020F0502020204030204" pitchFamily="34" charset="0"/>
                <a:cs typeface="Trebuchet MS"/>
              </a:rPr>
              <a:t>move</a:t>
            </a:r>
            <a:r>
              <a:rPr lang="en-US" spc="-150">
                <a:latin typeface="Calibri" panose="020F0502020204030204" pitchFamily="34" charset="0"/>
                <a:cs typeface="Trebuchet MS"/>
              </a:rPr>
              <a:t> </a:t>
            </a:r>
            <a:r>
              <a:rPr lang="en-US" spc="-28">
                <a:latin typeface="Calibri" panose="020F0502020204030204" pitchFamily="34" charset="0"/>
                <a:cs typeface="Trebuchet MS"/>
              </a:rPr>
              <a:t>out.</a:t>
            </a:r>
            <a:endParaRPr lang="en-US">
              <a:latin typeface="Calibri" panose="020F0502020204030204" pitchFamily="34" charset="0"/>
              <a:cs typeface="Trebuchet MS"/>
            </a:endParaRPr>
          </a:p>
          <a:p>
            <a:pPr marL="200025" indent="-188714">
              <a:spcBef>
                <a:spcPts val="5"/>
              </a:spcBef>
              <a:buAutoNum type="arabicPeriod" startAt="3"/>
              <a:tabLst>
                <a:tab pos="200620" algn="l"/>
              </a:tabLst>
            </a:pPr>
            <a:r>
              <a:rPr lang="en-US" spc="-14">
                <a:latin typeface="Calibri" panose="020F0502020204030204" pitchFamily="34" charset="0"/>
                <a:cs typeface="Trebuchet MS"/>
              </a:rPr>
              <a:t>Park</a:t>
            </a:r>
            <a:r>
              <a:rPr lang="en-US" spc="-28">
                <a:latin typeface="Calibri" panose="020F0502020204030204" pitchFamily="34" charset="0"/>
                <a:cs typeface="Trebuchet MS"/>
              </a:rPr>
              <a:t> </a:t>
            </a:r>
            <a:r>
              <a:rPr lang="en-US" spc="-9">
                <a:latin typeface="Calibri" panose="020F0502020204030204" pitchFamily="34" charset="0"/>
                <a:cs typeface="Trebuchet MS"/>
              </a:rPr>
              <a:t>your</a:t>
            </a:r>
            <a:r>
              <a:rPr lang="en-US" spc="-23">
                <a:latin typeface="Calibri" panose="020F0502020204030204" pitchFamily="34" charset="0"/>
                <a:cs typeface="Trebuchet MS"/>
              </a:rPr>
              <a:t> </a:t>
            </a:r>
            <a:r>
              <a:rPr lang="en-US" spc="-14">
                <a:latin typeface="Calibri" panose="020F0502020204030204" pitchFamily="34" charset="0"/>
                <a:cs typeface="Trebuchet MS"/>
              </a:rPr>
              <a:t>vehicle</a:t>
            </a:r>
            <a:r>
              <a:rPr lang="en-US" spc="-23">
                <a:latin typeface="Calibri" panose="020F0502020204030204" pitchFamily="34" charset="0"/>
                <a:cs typeface="Trebuchet MS"/>
              </a:rPr>
              <a:t> </a:t>
            </a:r>
            <a:r>
              <a:rPr lang="en-US" spc="28">
                <a:latin typeface="Calibri" panose="020F0502020204030204" pitchFamily="34" charset="0"/>
                <a:cs typeface="Trebuchet MS"/>
              </a:rPr>
              <a:t>as</a:t>
            </a:r>
            <a:r>
              <a:rPr lang="en-US" spc="-23">
                <a:latin typeface="Calibri" panose="020F0502020204030204" pitchFamily="34" charset="0"/>
                <a:cs typeface="Trebuchet MS"/>
              </a:rPr>
              <a:t> </a:t>
            </a:r>
            <a:r>
              <a:rPr lang="en-US" spc="9">
                <a:latin typeface="Calibri" panose="020F0502020204030204" pitchFamily="34" charset="0"/>
                <a:cs typeface="Trebuchet MS"/>
              </a:rPr>
              <a:t>close</a:t>
            </a:r>
            <a:r>
              <a:rPr lang="en-US" spc="-23">
                <a:latin typeface="Calibri" panose="020F0502020204030204" pitchFamily="34" charset="0"/>
                <a:cs typeface="Trebuchet MS"/>
              </a:rPr>
              <a:t> </a:t>
            </a:r>
            <a:r>
              <a:rPr lang="en-US" spc="28">
                <a:latin typeface="Calibri" panose="020F0502020204030204" pitchFamily="34" charset="0"/>
                <a:cs typeface="Trebuchet MS"/>
              </a:rPr>
              <a:t>as</a:t>
            </a:r>
            <a:r>
              <a:rPr lang="en-US" spc="-28">
                <a:latin typeface="Calibri" panose="020F0502020204030204" pitchFamily="34" charset="0"/>
                <a:cs typeface="Trebuchet MS"/>
              </a:rPr>
              <a:t> </a:t>
            </a:r>
            <a:r>
              <a:rPr lang="en-US" spc="5">
                <a:latin typeface="Calibri" panose="020F0502020204030204" pitchFamily="34" charset="0"/>
                <a:cs typeface="Trebuchet MS"/>
              </a:rPr>
              <a:t>possible</a:t>
            </a:r>
            <a:r>
              <a:rPr lang="en-US" spc="-23">
                <a:latin typeface="Calibri" panose="020F0502020204030204" pitchFamily="34" charset="0"/>
                <a:cs typeface="Trebuchet MS"/>
              </a:rPr>
              <a:t> </a:t>
            </a:r>
            <a:r>
              <a:rPr lang="en-US" spc="-19">
                <a:latin typeface="Calibri" panose="020F0502020204030204" pitchFamily="34" charset="0"/>
                <a:cs typeface="Trebuchet MS"/>
              </a:rPr>
              <a:t>to</a:t>
            </a:r>
            <a:r>
              <a:rPr lang="en-US" spc="-23">
                <a:latin typeface="Calibri" panose="020F0502020204030204" pitchFamily="34" charset="0"/>
                <a:cs typeface="Trebuchet MS"/>
              </a:rPr>
              <a:t> </a:t>
            </a:r>
            <a:r>
              <a:rPr lang="en-US" spc="-14">
                <a:latin typeface="Calibri" panose="020F0502020204030204" pitchFamily="34" charset="0"/>
                <a:cs typeface="Trebuchet MS"/>
              </a:rPr>
              <a:t>the</a:t>
            </a:r>
            <a:r>
              <a:rPr lang="en-US" spc="-23">
                <a:latin typeface="Calibri" panose="020F0502020204030204" pitchFamily="34" charset="0"/>
                <a:cs typeface="Trebuchet MS"/>
              </a:rPr>
              <a:t> </a:t>
            </a:r>
            <a:r>
              <a:rPr lang="en-US" spc="-28">
                <a:latin typeface="Calibri" panose="020F0502020204030204" pitchFamily="34" charset="0"/>
                <a:cs typeface="Trebuchet MS"/>
              </a:rPr>
              <a:t>kerb.</a:t>
            </a:r>
            <a:endParaRPr lang="en-US">
              <a:latin typeface="Calibri" panose="020F0502020204030204" pitchFamily="34" charset="0"/>
              <a:cs typeface="Trebuchet MS"/>
            </a:endParaRPr>
          </a:p>
        </p:txBody>
      </p:sp>
      <p:grpSp>
        <p:nvGrpSpPr>
          <p:cNvPr id="17" name="object 8"/>
          <p:cNvGrpSpPr/>
          <p:nvPr/>
        </p:nvGrpSpPr>
        <p:grpSpPr>
          <a:xfrm>
            <a:off x="3697828" y="4685476"/>
            <a:ext cx="4303171" cy="2128610"/>
            <a:chOff x="2557145" y="1243012"/>
            <a:chExt cx="1786255" cy="955675"/>
          </a:xfrm>
        </p:grpSpPr>
        <p:sp>
          <p:nvSpPr>
            <p:cNvPr id="18" name="object 9"/>
            <p:cNvSpPr/>
            <p:nvPr/>
          </p:nvSpPr>
          <p:spPr>
            <a:xfrm>
              <a:off x="2560320" y="1246187"/>
              <a:ext cx="1779905" cy="949223"/>
            </a:xfrm>
            <a:prstGeom prst="rect">
              <a:avLst/>
            </a:prstGeom>
            <a:blipFill>
              <a:blip r:embed="rId4" cstate="print"/>
              <a:stretch>
                <a:fillRect/>
              </a:stretch>
            </a:blipFill>
          </p:spPr>
          <p:txBody>
            <a:bodyPr wrap="square" lIns="0" tIns="0" rIns="0" bIns="0" rtlCol="0"/>
            <a:lstStyle/>
            <a:p>
              <a:endParaRPr sz="1688"/>
            </a:p>
          </p:txBody>
        </p:sp>
        <p:sp>
          <p:nvSpPr>
            <p:cNvPr id="19" name="object 10"/>
            <p:cNvSpPr/>
            <p:nvPr/>
          </p:nvSpPr>
          <p:spPr>
            <a:xfrm>
              <a:off x="2560320" y="1246187"/>
              <a:ext cx="1779905" cy="949325"/>
            </a:xfrm>
            <a:custGeom>
              <a:avLst/>
              <a:gdLst/>
              <a:ahLst/>
              <a:cxnLst/>
              <a:rect l="l" t="t" r="r" b="b"/>
              <a:pathLst>
                <a:path w="1779904" h="949325">
                  <a:moveTo>
                    <a:pt x="54863" y="0"/>
                  </a:moveTo>
                  <a:lnTo>
                    <a:pt x="23145" y="857"/>
                  </a:lnTo>
                  <a:lnTo>
                    <a:pt x="6857" y="6858"/>
                  </a:lnTo>
                  <a:lnTo>
                    <a:pt x="857" y="23145"/>
                  </a:lnTo>
                  <a:lnTo>
                    <a:pt x="0" y="54864"/>
                  </a:lnTo>
                  <a:lnTo>
                    <a:pt x="0" y="894346"/>
                  </a:lnTo>
                  <a:lnTo>
                    <a:pt x="857" y="926064"/>
                  </a:lnTo>
                  <a:lnTo>
                    <a:pt x="6857" y="942352"/>
                  </a:lnTo>
                  <a:lnTo>
                    <a:pt x="23145" y="948353"/>
                  </a:lnTo>
                  <a:lnTo>
                    <a:pt x="54863" y="949210"/>
                  </a:lnTo>
                  <a:lnTo>
                    <a:pt x="1725040" y="949210"/>
                  </a:lnTo>
                  <a:lnTo>
                    <a:pt x="1756759" y="948353"/>
                  </a:lnTo>
                  <a:lnTo>
                    <a:pt x="1773046" y="942352"/>
                  </a:lnTo>
                  <a:lnTo>
                    <a:pt x="1779047" y="926064"/>
                  </a:lnTo>
                  <a:lnTo>
                    <a:pt x="1779905" y="894346"/>
                  </a:lnTo>
                  <a:lnTo>
                    <a:pt x="1779905" y="54864"/>
                  </a:lnTo>
                  <a:lnTo>
                    <a:pt x="1779047" y="23145"/>
                  </a:lnTo>
                  <a:lnTo>
                    <a:pt x="1773047" y="6858"/>
                  </a:lnTo>
                  <a:lnTo>
                    <a:pt x="1756759" y="857"/>
                  </a:lnTo>
                  <a:lnTo>
                    <a:pt x="1725040" y="0"/>
                  </a:lnTo>
                  <a:lnTo>
                    <a:pt x="54863" y="0"/>
                  </a:lnTo>
                  <a:close/>
                </a:path>
              </a:pathLst>
            </a:custGeom>
            <a:ln w="6350">
              <a:solidFill>
                <a:srgbClr val="D1D3D4"/>
              </a:solidFill>
            </a:ln>
          </p:spPr>
          <p:txBody>
            <a:bodyPr wrap="square" lIns="0" tIns="0" rIns="0" bIns="0" rtlCol="0"/>
            <a:lstStyle/>
            <a:p>
              <a:endParaRPr sz="1688"/>
            </a:p>
          </p:txBody>
        </p:sp>
      </p:grpSp>
      <p:sp>
        <p:nvSpPr>
          <p:cNvPr id="26" name="Title 3">
            <a:extLst>
              <a:ext uri="{FF2B5EF4-FFF2-40B4-BE49-F238E27FC236}">
                <a16:creationId xmlns:a16="http://schemas.microsoft.com/office/drawing/2014/main" id="{B46EE548-91A9-471B-A078-536E640D718C}"/>
              </a:ext>
            </a:extLst>
          </p:cNvPr>
          <p:cNvSpPr txBox="1">
            <a:spLocks/>
          </p:cNvSpPr>
          <p:nvPr/>
        </p:nvSpPr>
        <p:spPr>
          <a:xfrm>
            <a:off x="381000" y="304800"/>
            <a:ext cx="1702710" cy="646331"/>
          </a:xfrm>
          <a:prstGeom prst="rect">
            <a:avLst/>
          </a:prstGeom>
        </p:spPr>
        <p:txBody>
          <a:bodyPr wrap="none">
            <a:spAutoFit/>
          </a:bodyPr>
          <a:lst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a:lstStyle>
          <a:p>
            <a:pPr algn="ctr"/>
            <a:r>
              <a:rPr lang="en-GB" sz="3600" b="1" kern="0" spc="-25">
                <a:solidFill>
                  <a:srgbClr val="FF0000"/>
                </a:solidFill>
                <a:ea typeface="Times New Roman" panose="02020603050405020304" pitchFamily="18" charset="0"/>
                <a:cs typeface="Times New Roman" panose="02020603050405020304" pitchFamily="18" charset="0"/>
              </a:rPr>
              <a:t>Parking </a:t>
            </a:r>
          </a:p>
        </p:txBody>
      </p:sp>
    </p:spTree>
    <p:extLst>
      <p:ext uri="{BB962C8B-B14F-4D97-AF65-F5344CB8AC3E}">
        <p14:creationId xmlns:p14="http://schemas.microsoft.com/office/powerpoint/2010/main" val="4091622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4">
            <a:extLst>
              <a:ext uri="{FF2B5EF4-FFF2-40B4-BE49-F238E27FC236}">
                <a16:creationId xmlns:a16="http://schemas.microsoft.com/office/drawing/2014/main" id="{EEC86A7F-ECA3-476F-AFC3-F6DEF0E5B1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1600" y="1219200"/>
            <a:ext cx="35052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5">
            <a:extLst>
              <a:ext uri="{FF2B5EF4-FFF2-40B4-BE49-F238E27FC236}">
                <a16:creationId xmlns:a16="http://schemas.microsoft.com/office/drawing/2014/main" id="{165D219E-0D9A-4898-9199-741D01E72593}"/>
              </a:ext>
            </a:extLst>
          </p:cNvPr>
          <p:cNvSpPr txBox="1">
            <a:spLocks noChangeArrowheads="1"/>
          </p:cNvSpPr>
          <p:nvPr/>
        </p:nvSpPr>
        <p:spPr bwMode="auto">
          <a:xfrm>
            <a:off x="0" y="1447800"/>
            <a:ext cx="6400800" cy="5410200"/>
          </a:xfrm>
          <a:prstGeom prst="rect">
            <a:avLst/>
          </a:prstGeom>
          <a:noFill/>
          <a:ln>
            <a:miter lim="800000"/>
            <a:headEnd/>
            <a:tailEnd/>
          </a:ln>
        </p:spPr>
        <p:txBody>
          <a:bodyPr/>
          <a:lstStyle/>
          <a:p>
            <a:pPr marL="342900" indent="-342900">
              <a:lnSpc>
                <a:spcPct val="150000"/>
              </a:lnSpc>
              <a:spcBef>
                <a:spcPct val="20000"/>
              </a:spcBef>
              <a:defRPr/>
            </a:pPr>
            <a:r>
              <a:rPr lang="en-US" sz="1800" kern="0">
                <a:latin typeface="Verdana" pitchFamily="34" charset="0"/>
              </a:rPr>
              <a:t>1 Cylinder Block </a:t>
            </a:r>
          </a:p>
          <a:p>
            <a:pPr marL="342900" indent="-342900">
              <a:lnSpc>
                <a:spcPct val="150000"/>
              </a:lnSpc>
              <a:spcBef>
                <a:spcPct val="20000"/>
              </a:spcBef>
              <a:defRPr/>
            </a:pPr>
            <a:r>
              <a:rPr lang="en-US" sz="1800" kern="0">
                <a:latin typeface="Verdana" pitchFamily="34" charset="0"/>
              </a:rPr>
              <a:t>2 Cylinder Head </a:t>
            </a:r>
          </a:p>
          <a:p>
            <a:pPr marL="342900" indent="-342900">
              <a:lnSpc>
                <a:spcPct val="150000"/>
              </a:lnSpc>
              <a:spcBef>
                <a:spcPct val="20000"/>
              </a:spcBef>
              <a:defRPr/>
            </a:pPr>
            <a:r>
              <a:rPr lang="en-US" sz="1800" kern="0">
                <a:latin typeface="Verdana" pitchFamily="34" charset="0"/>
              </a:rPr>
              <a:t>3 Crank shaft </a:t>
            </a:r>
          </a:p>
          <a:p>
            <a:pPr marL="342900" indent="-342900">
              <a:lnSpc>
                <a:spcPct val="150000"/>
              </a:lnSpc>
              <a:spcBef>
                <a:spcPct val="20000"/>
              </a:spcBef>
              <a:defRPr/>
            </a:pPr>
            <a:r>
              <a:rPr lang="en-US" sz="1800" kern="0">
                <a:latin typeface="Verdana" pitchFamily="34" charset="0"/>
              </a:rPr>
              <a:t>4 Camshaft</a:t>
            </a:r>
            <a:r>
              <a:rPr lang="en-US" sz="1800">
                <a:latin typeface="Kruti Dev 010" pitchFamily="2" charset="0"/>
              </a:rPr>
              <a:t> </a:t>
            </a:r>
          </a:p>
          <a:p>
            <a:pPr marL="342900" indent="-342900">
              <a:lnSpc>
                <a:spcPct val="150000"/>
              </a:lnSpc>
              <a:spcBef>
                <a:spcPct val="20000"/>
              </a:spcBef>
              <a:defRPr/>
            </a:pPr>
            <a:r>
              <a:rPr lang="en-US" sz="1800" kern="0">
                <a:latin typeface="Verdana" pitchFamily="34" charset="0"/>
              </a:rPr>
              <a:t>5 Pistons </a:t>
            </a:r>
          </a:p>
          <a:p>
            <a:pPr marL="342900" indent="-342900">
              <a:lnSpc>
                <a:spcPct val="150000"/>
              </a:lnSpc>
              <a:spcBef>
                <a:spcPct val="20000"/>
              </a:spcBef>
              <a:defRPr/>
            </a:pPr>
            <a:r>
              <a:rPr lang="en-US" sz="1800" kern="0">
                <a:latin typeface="Verdana" pitchFamily="34" charset="0"/>
              </a:rPr>
              <a:t>6 Connecting Rods</a:t>
            </a:r>
            <a:r>
              <a:rPr lang="en-US" sz="1800" b="1" kern="0">
                <a:latin typeface="Verdana" pitchFamily="34" charset="0"/>
              </a:rPr>
              <a:t> </a:t>
            </a:r>
          </a:p>
          <a:p>
            <a:pPr marL="342900" indent="-342900">
              <a:lnSpc>
                <a:spcPct val="150000"/>
              </a:lnSpc>
              <a:spcBef>
                <a:spcPct val="20000"/>
              </a:spcBef>
              <a:defRPr/>
            </a:pPr>
            <a:r>
              <a:rPr lang="en-US" sz="1800" kern="0">
                <a:latin typeface="Verdana" pitchFamily="34" charset="0"/>
              </a:rPr>
              <a:t>7 Flywheel </a:t>
            </a:r>
          </a:p>
          <a:p>
            <a:pPr marL="342900" indent="-342900">
              <a:lnSpc>
                <a:spcPct val="150000"/>
              </a:lnSpc>
              <a:spcBef>
                <a:spcPct val="20000"/>
              </a:spcBef>
              <a:defRPr/>
            </a:pPr>
            <a:r>
              <a:rPr lang="en-US" sz="1800" kern="0">
                <a:latin typeface="Verdana" pitchFamily="34" charset="0"/>
              </a:rPr>
              <a:t>8 Timing Gears </a:t>
            </a:r>
          </a:p>
          <a:p>
            <a:pPr marL="342900" indent="-342900">
              <a:lnSpc>
                <a:spcPct val="150000"/>
              </a:lnSpc>
              <a:spcBef>
                <a:spcPct val="20000"/>
              </a:spcBef>
              <a:defRPr/>
            </a:pPr>
            <a:r>
              <a:rPr lang="en-US" sz="1800" kern="0">
                <a:latin typeface="Verdana" pitchFamily="34" charset="0"/>
              </a:rPr>
              <a:t>9 Rocker Shaft Assembly </a:t>
            </a:r>
            <a:endParaRPr lang="en-US" b="1" kern="0">
              <a:latin typeface="Verdana" pitchFamily="34" charset="0"/>
            </a:endParaRPr>
          </a:p>
        </p:txBody>
      </p:sp>
      <p:sp>
        <p:nvSpPr>
          <p:cNvPr id="4" name="Rectangle 3">
            <a:extLst>
              <a:ext uri="{FF2B5EF4-FFF2-40B4-BE49-F238E27FC236}">
                <a16:creationId xmlns:a16="http://schemas.microsoft.com/office/drawing/2014/main" id="{D75C112F-3BC6-423D-9959-CB5EB1E63180}"/>
              </a:ext>
            </a:extLst>
          </p:cNvPr>
          <p:cNvSpPr/>
          <p:nvPr/>
        </p:nvSpPr>
        <p:spPr>
          <a:xfrm>
            <a:off x="192790" y="381000"/>
            <a:ext cx="3475631" cy="584775"/>
          </a:xfrm>
          <a:prstGeom prst="rect">
            <a:avLst/>
          </a:prstGeom>
        </p:spPr>
        <p:txBody>
          <a:bodyPr wrap="none">
            <a:spAutoFit/>
          </a:bodyPr>
          <a:lstStyle/>
          <a:p>
            <a:pPr marL="342900" indent="-342900">
              <a:spcBef>
                <a:spcPct val="20000"/>
              </a:spcBef>
              <a:defRPr/>
            </a:pPr>
            <a:r>
              <a:rPr lang="en-US" sz="3200" b="1">
                <a:solidFill>
                  <a:srgbClr val="FF0000"/>
                </a:solidFill>
                <a:latin typeface="Calibri" panose="020F0502020204030204" pitchFamily="34" charset="0"/>
              </a:rPr>
              <a:t>Main Parts - Engine</a:t>
            </a:r>
          </a:p>
        </p:txBody>
      </p:sp>
      <p:cxnSp>
        <p:nvCxnSpPr>
          <p:cNvPr id="21509" name="Straight Arrow Connector 5">
            <a:extLst>
              <a:ext uri="{FF2B5EF4-FFF2-40B4-BE49-F238E27FC236}">
                <a16:creationId xmlns:a16="http://schemas.microsoft.com/office/drawing/2014/main" id="{3A140E36-BA49-4263-BC3C-FBFDDEECEBCC}"/>
              </a:ext>
            </a:extLst>
          </p:cNvPr>
          <p:cNvCxnSpPr>
            <a:cxnSpLocks noChangeShapeType="1"/>
          </p:cNvCxnSpPr>
          <p:nvPr/>
        </p:nvCxnSpPr>
        <p:spPr bwMode="auto">
          <a:xfrm rot="10800000">
            <a:off x="5181600" y="2667000"/>
            <a:ext cx="1143000" cy="38100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1510" name="Oval 6">
            <a:extLst>
              <a:ext uri="{FF2B5EF4-FFF2-40B4-BE49-F238E27FC236}">
                <a16:creationId xmlns:a16="http://schemas.microsoft.com/office/drawing/2014/main" id="{3C6BD514-C19B-47B8-B118-AA2F5B09639B}"/>
              </a:ext>
            </a:extLst>
          </p:cNvPr>
          <p:cNvSpPr>
            <a:spLocks noChangeArrowheads="1"/>
          </p:cNvSpPr>
          <p:nvPr/>
        </p:nvSpPr>
        <p:spPr bwMode="auto">
          <a:xfrm>
            <a:off x="4724400" y="2362200"/>
            <a:ext cx="457200" cy="457200"/>
          </a:xfrm>
          <a:prstGeom prst="ellipse">
            <a:avLst/>
          </a:prstGeom>
          <a:solidFill>
            <a:schemeClr val="accent1"/>
          </a:solidFill>
          <a:ln w="9525" algn="ctr">
            <a:solidFill>
              <a:schemeClr val="tx1"/>
            </a:solidFill>
            <a:round/>
            <a:headEnd/>
            <a:tailEnd/>
          </a:ln>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b="1" i="1">
                <a:latin typeface="Arial" panose="020B0604020202020204" pitchFamily="34" charset="0"/>
              </a:rPr>
              <a:t>1</a:t>
            </a:r>
          </a:p>
        </p:txBody>
      </p:sp>
      <p:cxnSp>
        <p:nvCxnSpPr>
          <p:cNvPr id="21511" name="Straight Arrow Connector 8">
            <a:extLst>
              <a:ext uri="{FF2B5EF4-FFF2-40B4-BE49-F238E27FC236}">
                <a16:creationId xmlns:a16="http://schemas.microsoft.com/office/drawing/2014/main" id="{E848E3F4-E84E-4387-9E14-95F528DF0807}"/>
              </a:ext>
            </a:extLst>
          </p:cNvPr>
          <p:cNvCxnSpPr>
            <a:cxnSpLocks noChangeShapeType="1"/>
          </p:cNvCxnSpPr>
          <p:nvPr/>
        </p:nvCxnSpPr>
        <p:spPr bwMode="auto">
          <a:xfrm rot="16200000" flipH="1">
            <a:off x="8001000" y="2362200"/>
            <a:ext cx="762000" cy="60960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1512" name="Oval 9">
            <a:extLst>
              <a:ext uri="{FF2B5EF4-FFF2-40B4-BE49-F238E27FC236}">
                <a16:creationId xmlns:a16="http://schemas.microsoft.com/office/drawing/2014/main" id="{AD626588-7AEE-4714-8D6A-5FBADB6DA7AF}"/>
              </a:ext>
            </a:extLst>
          </p:cNvPr>
          <p:cNvSpPr>
            <a:spLocks noChangeArrowheads="1"/>
          </p:cNvSpPr>
          <p:nvPr/>
        </p:nvSpPr>
        <p:spPr bwMode="auto">
          <a:xfrm>
            <a:off x="8610600" y="2971800"/>
            <a:ext cx="457200" cy="533400"/>
          </a:xfrm>
          <a:prstGeom prst="ellipse">
            <a:avLst/>
          </a:prstGeom>
          <a:solidFill>
            <a:schemeClr val="accent1"/>
          </a:solidFill>
          <a:ln w="9525" algn="ctr">
            <a:solidFill>
              <a:schemeClr val="tx1"/>
            </a:solidFill>
            <a:round/>
            <a:headEnd/>
            <a:tailEnd/>
          </a:ln>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b="1" i="1">
                <a:latin typeface="Arial" panose="020B0604020202020204" pitchFamily="34" charset="0"/>
              </a:rPr>
              <a:t>2</a:t>
            </a:r>
          </a:p>
        </p:txBody>
      </p:sp>
      <p:cxnSp>
        <p:nvCxnSpPr>
          <p:cNvPr id="21513" name="Straight Arrow Connector 11">
            <a:extLst>
              <a:ext uri="{FF2B5EF4-FFF2-40B4-BE49-F238E27FC236}">
                <a16:creationId xmlns:a16="http://schemas.microsoft.com/office/drawing/2014/main" id="{736EA259-0998-46A1-8C6C-17481F321C6A}"/>
              </a:ext>
            </a:extLst>
          </p:cNvPr>
          <p:cNvCxnSpPr>
            <a:cxnSpLocks noChangeShapeType="1"/>
          </p:cNvCxnSpPr>
          <p:nvPr/>
        </p:nvCxnSpPr>
        <p:spPr bwMode="auto">
          <a:xfrm rot="5400000">
            <a:off x="5410200" y="5410200"/>
            <a:ext cx="1066800" cy="45720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1514" name="Oval 12">
            <a:extLst>
              <a:ext uri="{FF2B5EF4-FFF2-40B4-BE49-F238E27FC236}">
                <a16:creationId xmlns:a16="http://schemas.microsoft.com/office/drawing/2014/main" id="{44BEEF2E-13E5-464F-925A-83AF5EF30A34}"/>
              </a:ext>
            </a:extLst>
          </p:cNvPr>
          <p:cNvSpPr>
            <a:spLocks noChangeArrowheads="1"/>
          </p:cNvSpPr>
          <p:nvPr/>
        </p:nvSpPr>
        <p:spPr bwMode="auto">
          <a:xfrm>
            <a:off x="5410200" y="6172200"/>
            <a:ext cx="457200" cy="457200"/>
          </a:xfrm>
          <a:prstGeom prst="ellipse">
            <a:avLst/>
          </a:prstGeom>
          <a:solidFill>
            <a:schemeClr val="accent1"/>
          </a:solidFill>
          <a:ln w="9525" algn="ctr">
            <a:solidFill>
              <a:schemeClr val="tx1"/>
            </a:solidFill>
            <a:round/>
            <a:headEnd/>
            <a:tailEnd/>
          </a:ln>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b="1" i="1">
                <a:latin typeface="Arial" panose="020B0604020202020204" pitchFamily="34" charset="0"/>
              </a:rPr>
              <a:t>3</a:t>
            </a:r>
          </a:p>
        </p:txBody>
      </p:sp>
      <p:cxnSp>
        <p:nvCxnSpPr>
          <p:cNvPr id="21515" name="Straight Arrow Connector 14">
            <a:extLst>
              <a:ext uri="{FF2B5EF4-FFF2-40B4-BE49-F238E27FC236}">
                <a16:creationId xmlns:a16="http://schemas.microsoft.com/office/drawing/2014/main" id="{D898E866-D879-436B-A547-82A26F3F71DF}"/>
              </a:ext>
            </a:extLst>
          </p:cNvPr>
          <p:cNvCxnSpPr>
            <a:cxnSpLocks noChangeShapeType="1"/>
            <a:endCxn id="21516" idx="6"/>
          </p:cNvCxnSpPr>
          <p:nvPr/>
        </p:nvCxnSpPr>
        <p:spPr bwMode="auto">
          <a:xfrm rot="10800000" flipV="1">
            <a:off x="5257800" y="3581400"/>
            <a:ext cx="762000" cy="68580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1516" name="Oval 16">
            <a:extLst>
              <a:ext uri="{FF2B5EF4-FFF2-40B4-BE49-F238E27FC236}">
                <a16:creationId xmlns:a16="http://schemas.microsoft.com/office/drawing/2014/main" id="{CA398811-ADE3-4286-A929-02A8DD976BFF}"/>
              </a:ext>
            </a:extLst>
          </p:cNvPr>
          <p:cNvSpPr>
            <a:spLocks noChangeArrowheads="1"/>
          </p:cNvSpPr>
          <p:nvPr/>
        </p:nvSpPr>
        <p:spPr bwMode="auto">
          <a:xfrm>
            <a:off x="4800600" y="4038600"/>
            <a:ext cx="457200" cy="457200"/>
          </a:xfrm>
          <a:prstGeom prst="ellipse">
            <a:avLst/>
          </a:prstGeom>
          <a:solidFill>
            <a:schemeClr val="accent1"/>
          </a:solidFill>
          <a:ln w="9525" algn="ctr">
            <a:solidFill>
              <a:schemeClr val="tx1"/>
            </a:solidFill>
            <a:round/>
            <a:headEnd/>
            <a:tailEnd/>
          </a:ln>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b="1" i="1">
                <a:latin typeface="Arial" panose="020B0604020202020204" pitchFamily="34" charset="0"/>
              </a:rPr>
              <a:t>4</a:t>
            </a:r>
          </a:p>
        </p:txBody>
      </p:sp>
      <p:cxnSp>
        <p:nvCxnSpPr>
          <p:cNvPr id="21517" name="Straight Arrow Connector 21">
            <a:extLst>
              <a:ext uri="{FF2B5EF4-FFF2-40B4-BE49-F238E27FC236}">
                <a16:creationId xmlns:a16="http://schemas.microsoft.com/office/drawing/2014/main" id="{F4775589-669C-485C-9EAF-AAB4DF443D45}"/>
              </a:ext>
            </a:extLst>
          </p:cNvPr>
          <p:cNvCxnSpPr>
            <a:cxnSpLocks noChangeShapeType="1"/>
          </p:cNvCxnSpPr>
          <p:nvPr/>
        </p:nvCxnSpPr>
        <p:spPr bwMode="auto">
          <a:xfrm rot="16200000" flipH="1">
            <a:off x="6400800" y="4648200"/>
            <a:ext cx="1524000" cy="91440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1518" name="Oval 22">
            <a:extLst>
              <a:ext uri="{FF2B5EF4-FFF2-40B4-BE49-F238E27FC236}">
                <a16:creationId xmlns:a16="http://schemas.microsoft.com/office/drawing/2014/main" id="{AD5E0DA4-B298-4C1E-83F9-AFCA3916772E}"/>
              </a:ext>
            </a:extLst>
          </p:cNvPr>
          <p:cNvSpPr>
            <a:spLocks noChangeArrowheads="1"/>
          </p:cNvSpPr>
          <p:nvPr/>
        </p:nvSpPr>
        <p:spPr bwMode="auto">
          <a:xfrm>
            <a:off x="7467600" y="5867400"/>
            <a:ext cx="457200" cy="457200"/>
          </a:xfrm>
          <a:prstGeom prst="ellipse">
            <a:avLst/>
          </a:prstGeom>
          <a:solidFill>
            <a:schemeClr val="accent1"/>
          </a:solidFill>
          <a:ln w="9525" algn="ctr">
            <a:solidFill>
              <a:schemeClr val="tx1"/>
            </a:solidFill>
            <a:round/>
            <a:headEnd/>
            <a:tailEnd/>
          </a:ln>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b="1" i="1">
                <a:latin typeface="Arial" panose="020B0604020202020204" pitchFamily="34" charset="0"/>
              </a:rPr>
              <a:t>5</a:t>
            </a:r>
          </a:p>
        </p:txBody>
      </p:sp>
      <p:cxnSp>
        <p:nvCxnSpPr>
          <p:cNvPr id="21519" name="Straight Arrow Connector 24">
            <a:extLst>
              <a:ext uri="{FF2B5EF4-FFF2-40B4-BE49-F238E27FC236}">
                <a16:creationId xmlns:a16="http://schemas.microsoft.com/office/drawing/2014/main" id="{1E2E8100-12BC-494E-9A39-6111B2C4BCBA}"/>
              </a:ext>
            </a:extLst>
          </p:cNvPr>
          <p:cNvCxnSpPr>
            <a:cxnSpLocks noChangeShapeType="1"/>
          </p:cNvCxnSpPr>
          <p:nvPr/>
        </p:nvCxnSpPr>
        <p:spPr bwMode="auto">
          <a:xfrm rot="16200000" flipH="1">
            <a:off x="5562600" y="5105400"/>
            <a:ext cx="1905000" cy="53340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1520" name="Oval 25">
            <a:extLst>
              <a:ext uri="{FF2B5EF4-FFF2-40B4-BE49-F238E27FC236}">
                <a16:creationId xmlns:a16="http://schemas.microsoft.com/office/drawing/2014/main" id="{D246A288-8783-48C9-A677-C9DC58225A6D}"/>
              </a:ext>
            </a:extLst>
          </p:cNvPr>
          <p:cNvSpPr>
            <a:spLocks noChangeArrowheads="1"/>
          </p:cNvSpPr>
          <p:nvPr/>
        </p:nvSpPr>
        <p:spPr bwMode="auto">
          <a:xfrm>
            <a:off x="6629400" y="6324600"/>
            <a:ext cx="457200" cy="457200"/>
          </a:xfrm>
          <a:prstGeom prst="ellipse">
            <a:avLst/>
          </a:prstGeom>
          <a:solidFill>
            <a:schemeClr val="accent1"/>
          </a:solidFill>
          <a:ln w="9525" algn="ctr">
            <a:solidFill>
              <a:schemeClr val="tx1"/>
            </a:solidFill>
            <a:round/>
            <a:headEnd/>
            <a:tailEnd/>
          </a:ln>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b="1" i="1">
                <a:latin typeface="Arial" panose="020B0604020202020204" pitchFamily="34" charset="0"/>
              </a:rPr>
              <a:t>6</a:t>
            </a:r>
          </a:p>
        </p:txBody>
      </p:sp>
      <p:cxnSp>
        <p:nvCxnSpPr>
          <p:cNvPr id="21521" name="Straight Arrow Connector 27">
            <a:extLst>
              <a:ext uri="{FF2B5EF4-FFF2-40B4-BE49-F238E27FC236}">
                <a16:creationId xmlns:a16="http://schemas.microsoft.com/office/drawing/2014/main" id="{20D559D5-A036-4772-A6DC-4EC0A409CBF0}"/>
              </a:ext>
            </a:extLst>
          </p:cNvPr>
          <p:cNvCxnSpPr>
            <a:cxnSpLocks noChangeShapeType="1"/>
          </p:cNvCxnSpPr>
          <p:nvPr/>
        </p:nvCxnSpPr>
        <p:spPr bwMode="auto">
          <a:xfrm rot="16200000" flipH="1">
            <a:off x="7962900" y="4838700"/>
            <a:ext cx="1143000" cy="15240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1522" name="Oval 28">
            <a:extLst>
              <a:ext uri="{FF2B5EF4-FFF2-40B4-BE49-F238E27FC236}">
                <a16:creationId xmlns:a16="http://schemas.microsoft.com/office/drawing/2014/main" id="{EC555644-71CD-4C14-B600-FA56BB891CD3}"/>
              </a:ext>
            </a:extLst>
          </p:cNvPr>
          <p:cNvSpPr>
            <a:spLocks noChangeArrowheads="1"/>
          </p:cNvSpPr>
          <p:nvPr/>
        </p:nvSpPr>
        <p:spPr bwMode="auto">
          <a:xfrm>
            <a:off x="8382000" y="5486400"/>
            <a:ext cx="457200" cy="457200"/>
          </a:xfrm>
          <a:prstGeom prst="ellipse">
            <a:avLst/>
          </a:prstGeom>
          <a:solidFill>
            <a:schemeClr val="accent1"/>
          </a:solidFill>
          <a:ln w="9525" algn="ctr">
            <a:solidFill>
              <a:schemeClr val="tx1"/>
            </a:solidFill>
            <a:round/>
            <a:headEnd/>
            <a:tailEnd/>
          </a:ln>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b="1" i="1">
                <a:latin typeface="Arial" panose="020B0604020202020204" pitchFamily="34" charset="0"/>
              </a:rPr>
              <a:t>7</a:t>
            </a:r>
          </a:p>
        </p:txBody>
      </p:sp>
      <p:cxnSp>
        <p:nvCxnSpPr>
          <p:cNvPr id="21523" name="Straight Arrow Connector 30">
            <a:extLst>
              <a:ext uri="{FF2B5EF4-FFF2-40B4-BE49-F238E27FC236}">
                <a16:creationId xmlns:a16="http://schemas.microsoft.com/office/drawing/2014/main" id="{F588A0D7-970A-4C2D-8CC9-F0A232503219}"/>
              </a:ext>
            </a:extLst>
          </p:cNvPr>
          <p:cNvCxnSpPr>
            <a:cxnSpLocks noChangeShapeType="1"/>
            <a:endCxn id="21524" idx="7"/>
          </p:cNvCxnSpPr>
          <p:nvPr/>
        </p:nvCxnSpPr>
        <p:spPr bwMode="auto">
          <a:xfrm rot="5400000">
            <a:off x="4783137" y="4076701"/>
            <a:ext cx="1579563" cy="119856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1524" name="Oval 31">
            <a:extLst>
              <a:ext uri="{FF2B5EF4-FFF2-40B4-BE49-F238E27FC236}">
                <a16:creationId xmlns:a16="http://schemas.microsoft.com/office/drawing/2014/main" id="{3986B240-57E5-46AB-83E3-6EB8CEBC7F56}"/>
              </a:ext>
            </a:extLst>
          </p:cNvPr>
          <p:cNvSpPr>
            <a:spLocks noChangeArrowheads="1"/>
          </p:cNvSpPr>
          <p:nvPr/>
        </p:nvSpPr>
        <p:spPr bwMode="auto">
          <a:xfrm>
            <a:off x="4648200" y="5410200"/>
            <a:ext cx="381000" cy="381000"/>
          </a:xfrm>
          <a:prstGeom prst="ellipse">
            <a:avLst/>
          </a:prstGeom>
          <a:solidFill>
            <a:schemeClr val="accent1"/>
          </a:solidFill>
          <a:ln w="9525" algn="ctr">
            <a:solidFill>
              <a:schemeClr val="tx1"/>
            </a:solidFill>
            <a:round/>
            <a:headEnd/>
            <a:tailEnd/>
          </a:ln>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b="1" i="1">
                <a:latin typeface="Arial" panose="020B0604020202020204" pitchFamily="34" charset="0"/>
              </a:rPr>
              <a:t>8</a:t>
            </a:r>
          </a:p>
        </p:txBody>
      </p:sp>
      <p:cxnSp>
        <p:nvCxnSpPr>
          <p:cNvPr id="21525" name="Straight Arrow Connector 33">
            <a:extLst>
              <a:ext uri="{FF2B5EF4-FFF2-40B4-BE49-F238E27FC236}">
                <a16:creationId xmlns:a16="http://schemas.microsoft.com/office/drawing/2014/main" id="{6B4BF7DD-EAE3-4400-90CE-6C2761E40A1C}"/>
              </a:ext>
            </a:extLst>
          </p:cNvPr>
          <p:cNvCxnSpPr>
            <a:cxnSpLocks noChangeShapeType="1"/>
            <a:endCxn id="21524" idx="7"/>
          </p:cNvCxnSpPr>
          <p:nvPr/>
        </p:nvCxnSpPr>
        <p:spPr bwMode="auto">
          <a:xfrm rot="10800000" flipV="1">
            <a:off x="4973638" y="5105400"/>
            <a:ext cx="893762" cy="360363"/>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1526" name="Straight Arrow Connector 39">
            <a:extLst>
              <a:ext uri="{FF2B5EF4-FFF2-40B4-BE49-F238E27FC236}">
                <a16:creationId xmlns:a16="http://schemas.microsoft.com/office/drawing/2014/main" id="{475E056A-825A-4EEA-ACA6-D45486898F10}"/>
              </a:ext>
            </a:extLst>
          </p:cNvPr>
          <p:cNvCxnSpPr>
            <a:cxnSpLocks noChangeShapeType="1"/>
          </p:cNvCxnSpPr>
          <p:nvPr/>
        </p:nvCxnSpPr>
        <p:spPr bwMode="auto">
          <a:xfrm flipV="1">
            <a:off x="7924800" y="1676400"/>
            <a:ext cx="685800" cy="7620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1527" name="Oval 40">
            <a:extLst>
              <a:ext uri="{FF2B5EF4-FFF2-40B4-BE49-F238E27FC236}">
                <a16:creationId xmlns:a16="http://schemas.microsoft.com/office/drawing/2014/main" id="{A01C86C2-8FFF-499F-9F42-9DA18C44A60D}"/>
              </a:ext>
            </a:extLst>
          </p:cNvPr>
          <p:cNvSpPr>
            <a:spLocks noChangeArrowheads="1"/>
          </p:cNvSpPr>
          <p:nvPr/>
        </p:nvSpPr>
        <p:spPr bwMode="auto">
          <a:xfrm>
            <a:off x="8610600" y="1447800"/>
            <a:ext cx="457200" cy="381000"/>
          </a:xfrm>
          <a:prstGeom prst="ellipse">
            <a:avLst/>
          </a:prstGeom>
          <a:solidFill>
            <a:schemeClr val="accent1"/>
          </a:solidFill>
          <a:ln w="9525" algn="ctr">
            <a:solidFill>
              <a:schemeClr val="tx1"/>
            </a:solidFill>
            <a:round/>
            <a:headEnd/>
            <a:tailEnd/>
          </a:ln>
        </p:spPr>
        <p:txBody>
          <a:bodyPr/>
          <a:lstStyle>
            <a:lvl1pPr>
              <a:spcBef>
                <a:spcPct val="20000"/>
              </a:spcBef>
              <a:buChar char="•"/>
              <a:defRPr sz="2600">
                <a:solidFill>
                  <a:schemeClr val="tx1"/>
                </a:solidFill>
                <a:latin typeface="Calibri" panose="020F0502020204030204" pitchFamily="34" charset="0"/>
              </a:defRPr>
            </a:lvl1pPr>
            <a:lvl2pPr marL="742950" indent="-285750">
              <a:spcBef>
                <a:spcPct val="20000"/>
              </a:spcBef>
              <a:buChar char="–"/>
              <a:defRPr sz="2600">
                <a:solidFill>
                  <a:schemeClr val="tx1"/>
                </a:solidFill>
                <a:latin typeface="Calibri" panose="020F0502020204030204" pitchFamily="34" charset="0"/>
              </a:defRPr>
            </a:lvl2pPr>
            <a:lvl3pPr marL="1143000" indent="-228600">
              <a:spcBef>
                <a:spcPct val="20000"/>
              </a:spcBef>
              <a:buChar char="•"/>
              <a:defRPr sz="2600">
                <a:solidFill>
                  <a:schemeClr val="tx1"/>
                </a:solidFill>
                <a:latin typeface="Calibri" panose="020F0502020204030204" pitchFamily="34" charset="0"/>
              </a:defRPr>
            </a:lvl3pPr>
            <a:lvl4pPr marL="1600200" indent="-228600">
              <a:spcBef>
                <a:spcPct val="20000"/>
              </a:spcBef>
              <a:buChar char="–"/>
              <a:defRPr sz="2600">
                <a:solidFill>
                  <a:schemeClr val="tx1"/>
                </a:solidFill>
                <a:latin typeface="Calibri" panose="020F0502020204030204" pitchFamily="34" charset="0"/>
              </a:defRPr>
            </a:lvl4pPr>
            <a:lvl5pPr marL="2057400" indent="-228600">
              <a:spcBef>
                <a:spcPct val="20000"/>
              </a:spcBef>
              <a:buChar char="»"/>
              <a:defRPr sz="2600">
                <a:solidFill>
                  <a:schemeClr val="tx1"/>
                </a:solidFill>
                <a:latin typeface="Calibri" panose="020F0502020204030204" pitchFamily="34" charset="0"/>
              </a:defRPr>
            </a:lvl5pPr>
            <a:lvl6pPr marL="2514600" indent="-228600" eaLnBrk="0" fontAlgn="base" hangingPunct="0">
              <a:spcBef>
                <a:spcPct val="20000"/>
              </a:spcBef>
              <a:spcAft>
                <a:spcPct val="0"/>
              </a:spcAft>
              <a:buChar char="»"/>
              <a:defRPr sz="2600">
                <a:solidFill>
                  <a:schemeClr val="tx1"/>
                </a:solidFill>
                <a:latin typeface="Calibri" panose="020F0502020204030204" pitchFamily="34" charset="0"/>
              </a:defRPr>
            </a:lvl6pPr>
            <a:lvl7pPr marL="2971800" indent="-228600" eaLnBrk="0" fontAlgn="base" hangingPunct="0">
              <a:spcBef>
                <a:spcPct val="20000"/>
              </a:spcBef>
              <a:spcAft>
                <a:spcPct val="0"/>
              </a:spcAft>
              <a:buChar char="»"/>
              <a:defRPr sz="2600">
                <a:solidFill>
                  <a:schemeClr val="tx1"/>
                </a:solidFill>
                <a:latin typeface="Calibri" panose="020F0502020204030204" pitchFamily="34" charset="0"/>
              </a:defRPr>
            </a:lvl7pPr>
            <a:lvl8pPr marL="3429000" indent="-228600" eaLnBrk="0" fontAlgn="base" hangingPunct="0">
              <a:spcBef>
                <a:spcPct val="20000"/>
              </a:spcBef>
              <a:spcAft>
                <a:spcPct val="0"/>
              </a:spcAft>
              <a:buChar char="»"/>
              <a:defRPr sz="2600">
                <a:solidFill>
                  <a:schemeClr val="tx1"/>
                </a:solidFill>
                <a:latin typeface="Calibri" panose="020F0502020204030204" pitchFamily="34" charset="0"/>
              </a:defRPr>
            </a:lvl8pPr>
            <a:lvl9pPr marL="3886200" indent="-228600" eaLnBrk="0" fontAlgn="base" hangingPunct="0">
              <a:spcBef>
                <a:spcPct val="20000"/>
              </a:spcBef>
              <a:spcAft>
                <a:spcPct val="0"/>
              </a:spcAft>
              <a:buChar char="»"/>
              <a:defRPr sz="2600">
                <a:solidFill>
                  <a:schemeClr val="tx1"/>
                </a:solidFill>
                <a:latin typeface="Calibri" panose="020F0502020204030204" pitchFamily="34" charset="0"/>
              </a:defRPr>
            </a:lvl9pPr>
          </a:lstStyle>
          <a:p>
            <a:pPr eaLnBrk="1" hangingPunct="1">
              <a:spcBef>
                <a:spcPct val="0"/>
              </a:spcBef>
              <a:buFontTx/>
              <a:buNone/>
            </a:pPr>
            <a:r>
              <a:rPr lang="en-US" altLang="en-US" sz="1800" b="1" i="1">
                <a:latin typeface="Arial" panose="020B0604020202020204" pitchFamily="34" charset="0"/>
              </a:rPr>
              <a:t>9</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3112339" y="685800"/>
            <a:ext cx="1422797" cy="214065"/>
          </a:xfrm>
          <a:prstGeom prst="rect">
            <a:avLst/>
          </a:prstGeom>
        </p:spPr>
        <p:txBody>
          <a:bodyPr vert="horz" wrap="square" lIns="0" tIns="11906" rIns="0" bIns="0" rtlCol="0">
            <a:spAutoFit/>
          </a:bodyPr>
          <a:lstStyle/>
          <a:p>
            <a:pPr marL="11906" marR="0" lvl="0" indent="0" algn="l" defTabSz="914400" rtl="0" eaLnBrk="1" fontAlgn="auto" latinLnBrk="0" hangingPunct="1">
              <a:lnSpc>
                <a:spcPct val="100000"/>
              </a:lnSpc>
              <a:spcBef>
                <a:spcPts val="94"/>
              </a:spcBef>
              <a:spcAft>
                <a:spcPts val="0"/>
              </a:spcAft>
              <a:buClrTx/>
              <a:buSzTx/>
              <a:buFontTx/>
              <a:buNone/>
              <a:tabLst/>
              <a:defRPr/>
            </a:pPr>
            <a:r>
              <a:rPr kumimoji="0" sz="1313" b="1" i="0" u="none" strike="noStrike" kern="1200" cap="none" spc="28" normalizeH="0" baseline="0" noProof="0">
                <a:ln>
                  <a:noFill/>
                </a:ln>
                <a:solidFill>
                  <a:srgbClr val="FFFFFF"/>
                </a:solidFill>
                <a:effectLst/>
                <a:uLnTx/>
                <a:uFillTx/>
                <a:latin typeface="Trebuchet MS"/>
                <a:ea typeface="+mn-ea"/>
                <a:cs typeface="Trebuchet MS"/>
              </a:rPr>
              <a:t>Rules </a:t>
            </a:r>
            <a:r>
              <a:rPr kumimoji="0" sz="1313" b="1" i="0" u="none" strike="noStrike" kern="1200" cap="none" spc="5" normalizeH="0" baseline="0" noProof="0">
                <a:ln>
                  <a:noFill/>
                </a:ln>
                <a:solidFill>
                  <a:srgbClr val="FFFFFF"/>
                </a:solidFill>
                <a:effectLst/>
                <a:uLnTx/>
                <a:uFillTx/>
                <a:latin typeface="Trebuchet MS"/>
                <a:ea typeface="+mn-ea"/>
                <a:cs typeface="Trebuchet MS"/>
              </a:rPr>
              <a:t>of </a:t>
            </a:r>
            <a:r>
              <a:rPr kumimoji="0" sz="1313" b="1" i="0" u="none" strike="noStrike" kern="1200" cap="none" spc="-5" normalizeH="0" baseline="0" noProof="0">
                <a:ln>
                  <a:noFill/>
                </a:ln>
                <a:solidFill>
                  <a:srgbClr val="FFFFFF"/>
                </a:solidFill>
                <a:effectLst/>
                <a:uLnTx/>
                <a:uFillTx/>
                <a:latin typeface="Trebuchet MS"/>
                <a:ea typeface="+mn-ea"/>
                <a:cs typeface="Trebuchet MS"/>
              </a:rPr>
              <a:t>the</a:t>
            </a:r>
            <a:r>
              <a:rPr kumimoji="0" sz="1313" b="1" i="0" u="none" strike="noStrike" kern="1200" cap="none" spc="-197" normalizeH="0" baseline="0" noProof="0">
                <a:ln>
                  <a:noFill/>
                </a:ln>
                <a:solidFill>
                  <a:srgbClr val="FFFFFF"/>
                </a:solidFill>
                <a:effectLst/>
                <a:uLnTx/>
                <a:uFillTx/>
                <a:latin typeface="Trebuchet MS"/>
                <a:ea typeface="+mn-ea"/>
                <a:cs typeface="Trebuchet MS"/>
              </a:rPr>
              <a:t> </a:t>
            </a:r>
            <a:r>
              <a:rPr kumimoji="0" sz="1313" b="1" i="0" u="none" strike="noStrike" kern="1200" cap="none" spc="47" normalizeH="0" baseline="0" noProof="0">
                <a:ln>
                  <a:noFill/>
                </a:ln>
                <a:solidFill>
                  <a:srgbClr val="FFFFFF"/>
                </a:solidFill>
                <a:effectLst/>
                <a:uLnTx/>
                <a:uFillTx/>
                <a:latin typeface="Trebuchet MS"/>
                <a:ea typeface="+mn-ea"/>
                <a:cs typeface="Trebuchet MS"/>
              </a:rPr>
              <a:t>Road</a:t>
            </a:r>
            <a:endParaRPr kumimoji="0" sz="1313" b="0" i="0" u="none" strike="noStrike" kern="1200" cap="none" spc="0" normalizeH="0" baseline="0" noProof="0">
              <a:ln>
                <a:noFill/>
              </a:ln>
              <a:solidFill>
                <a:srgbClr val="000000"/>
              </a:solidFill>
              <a:effectLst/>
              <a:uLnTx/>
              <a:uFillTx/>
              <a:latin typeface="Trebuchet MS"/>
              <a:ea typeface="+mn-ea"/>
              <a:cs typeface="Trebuchet MS"/>
            </a:endParaRPr>
          </a:p>
        </p:txBody>
      </p:sp>
      <p:sp>
        <p:nvSpPr>
          <p:cNvPr id="14" name="object 14"/>
          <p:cNvSpPr txBox="1"/>
          <p:nvPr/>
        </p:nvSpPr>
        <p:spPr>
          <a:xfrm>
            <a:off x="76200" y="1143000"/>
            <a:ext cx="8915400" cy="2928590"/>
          </a:xfrm>
          <a:prstGeom prst="rect">
            <a:avLst/>
          </a:prstGeom>
        </p:spPr>
        <p:txBody>
          <a:bodyPr vert="horz" wrap="square" lIns="0" tIns="11906" rIns="0" bIns="0" rtlCol="0">
            <a:spAutoFit/>
          </a:bodyPr>
          <a:lstStyle/>
          <a:p>
            <a:pPr marL="11906" marR="4763" lvl="0" indent="0" algn="l" defTabSz="914400" rtl="0" eaLnBrk="1" fontAlgn="auto" latinLnBrk="0" hangingPunct="1">
              <a:lnSpc>
                <a:spcPct val="116700"/>
              </a:lnSpc>
              <a:spcBef>
                <a:spcPts val="94"/>
              </a:spcBef>
              <a:spcAft>
                <a:spcPts val="0"/>
              </a:spcAft>
              <a:buClrTx/>
              <a:buSzTx/>
              <a:buFontTx/>
              <a:buNone/>
              <a:tabLst/>
              <a:defRPr/>
            </a:pPr>
            <a:r>
              <a:rPr kumimoji="0" lang="en-US" sz="1800" b="1" i="0" u="none" strike="noStrike" kern="1200" cap="none" spc="9" normalizeH="0" baseline="0" noProof="0">
                <a:ln>
                  <a:noFill/>
                </a:ln>
                <a:solidFill>
                  <a:srgbClr val="FF0000"/>
                </a:solidFill>
                <a:effectLst/>
                <a:uLnTx/>
                <a:uFillTx/>
                <a:latin typeface="Calibri" panose="020F0502020204030204" pitchFamily="34" charset="0"/>
                <a:ea typeface="+mn-ea"/>
                <a:cs typeface="Trebuchet MS"/>
              </a:rPr>
              <a:t>Parking – contd.: </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Following points to be kept in mind while </a:t>
            </a:r>
            <a:r>
              <a:rPr kumimoji="0"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park</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ing</a:t>
            </a:r>
            <a:r>
              <a:rPr kumimoji="0"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 </a:t>
            </a:r>
            <a:r>
              <a:rPr kumimoji="0"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your</a:t>
            </a:r>
            <a:r>
              <a:rPr kumimoji="0"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 </a:t>
            </a:r>
            <a:r>
              <a:rPr kumimoji="0"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vehicle</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a:t>
            </a:r>
            <a:endParaRPr kumimoji="0" sz="1800" b="0" i="0" u="none" strike="noStrike" kern="1200" cap="none" spc="0" normalizeH="0" baseline="0" noProof="0">
              <a:ln>
                <a:noFill/>
              </a:ln>
              <a:solidFill>
                <a:srgbClr val="000000"/>
              </a:solidFill>
              <a:effectLst/>
              <a:uLnTx/>
              <a:uFillTx/>
              <a:latin typeface="Calibri" panose="020F0502020204030204" pitchFamily="34" charset="0"/>
              <a:ea typeface="+mn-ea"/>
              <a:cs typeface="Trebuchet MS"/>
            </a:endParaRPr>
          </a:p>
          <a:p>
            <a:pPr marL="11311" marR="4763" lvl="0" algn="just" defTabSz="914400" rtl="0" eaLnBrk="1" fontAlgn="auto" latinLnBrk="0" hangingPunct="1">
              <a:lnSpc>
                <a:spcPct val="116700"/>
              </a:lnSpc>
              <a:spcBef>
                <a:spcPts val="0"/>
              </a:spcBef>
              <a:spcAft>
                <a:spcPts val="0"/>
              </a:spcAft>
              <a:buClrTx/>
              <a:buSzTx/>
              <a:tabLst>
                <a:tab pos="200620" algn="l"/>
              </a:tabLst>
              <a:defRPr/>
            </a:pP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7. Pull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handbrake </a:t>
            </a: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firmly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and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keep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vehicle </a:t>
            </a: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in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gear </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so </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that </a:t>
            </a:r>
            <a:r>
              <a:rPr kumimoji="0" lang="en-US" sz="1800" b="0" i="0" u="none" strike="noStrike" kern="1200" cap="none" spc="-56" normalizeH="0" baseline="0" noProof="0">
                <a:ln>
                  <a:noFill/>
                </a:ln>
                <a:solidFill>
                  <a:srgbClr val="000000"/>
                </a:solidFill>
                <a:effectLst/>
                <a:uLnTx/>
                <a:uFillTx/>
                <a:latin typeface="Calibri" panose="020F0502020204030204" pitchFamily="34" charset="0"/>
                <a:ea typeface="+mn-ea"/>
                <a:cs typeface="Trebuchet MS"/>
              </a:rPr>
              <a:t>it </a:t>
            </a: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does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not </a:t>
            </a:r>
            <a:r>
              <a:rPr kumimoji="0" lang="en-US" sz="1800" b="0" i="0" u="none" strike="noStrike" kern="1200" cap="none" spc="-42" normalizeH="0" baseline="0" noProof="0">
                <a:ln>
                  <a:noFill/>
                </a:ln>
                <a:solidFill>
                  <a:srgbClr val="000000"/>
                </a:solidFill>
                <a:effectLst/>
                <a:uLnTx/>
                <a:uFillTx/>
                <a:latin typeface="Calibri" panose="020F0502020204030204" pitchFamily="34" charset="0"/>
                <a:ea typeface="+mn-ea"/>
                <a:cs typeface="Trebuchet MS"/>
              </a:rPr>
              <a:t>roll  </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accidentally.</a:t>
            </a:r>
            <a:endParaRPr lang="en-US">
              <a:solidFill>
                <a:srgbClr val="000000"/>
              </a:solidFill>
              <a:latin typeface="Calibri" panose="020F0502020204030204" pitchFamily="34" charset="0"/>
              <a:cs typeface="Trebuchet MS"/>
            </a:endParaRPr>
          </a:p>
          <a:p>
            <a:pPr marL="11311" marR="4763" lvl="0" algn="just" defTabSz="914400" rtl="0" eaLnBrk="1" fontAlgn="auto" latinLnBrk="0" hangingPunct="1">
              <a:lnSpc>
                <a:spcPct val="116700"/>
              </a:lnSpc>
              <a:spcBef>
                <a:spcPts val="0"/>
              </a:spcBef>
              <a:spcAft>
                <a:spcPts val="0"/>
              </a:spcAft>
              <a:buClrTx/>
              <a:buSzTx/>
              <a:tabLst>
                <a:tab pos="200620" algn="l"/>
              </a:tabLst>
              <a:defRPr/>
            </a:pP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8.</a:t>
            </a:r>
            <a:r>
              <a:rPr kumimoji="0" lang="en-US" sz="1800" b="0" i="0" u="none" strike="noStrike" kern="1200" cap="none" spc="-19" normalizeH="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If</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parking</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on</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uphill</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ensure</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that</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Trebuchet MS"/>
              </a:rPr>
              <a:t>you</a:t>
            </a:r>
            <a:r>
              <a:rPr kumimoji="0" lang="en-US" sz="1800" b="0" i="0" u="none" strike="noStrike" kern="1200" cap="none" spc="-42"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turn</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the</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steering</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Trebuchet MS"/>
              </a:rPr>
              <a:t>towards</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right</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side,  </a:t>
            </a: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when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parking downhill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park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the vehicle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with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wheels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turned </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Trebuchet MS"/>
              </a:rPr>
              <a:t>towards  </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left</a:t>
            </a:r>
            <a:r>
              <a:rPr kumimoji="0" lang="en-US" sz="1800" b="0" i="0" u="none" strike="noStrike" kern="1200" cap="none" spc="-38"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side</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kerb.</a:t>
            </a:r>
            <a:r>
              <a:rPr kumimoji="0" lang="en-US" sz="1800" b="0" i="0" u="none" strike="noStrike" kern="1200" cap="none" spc="-136"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This</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will</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ensure</a:t>
            </a:r>
            <a:r>
              <a:rPr kumimoji="0" lang="en-US" sz="1800" b="0" i="0" u="none" strike="noStrike" kern="1200" cap="none" spc="-38"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that </a:t>
            </a:r>
            <a:r>
              <a:rPr kumimoji="0" lang="en-US" sz="1800" b="0" i="0" u="none" strike="noStrike" kern="1200" cap="none" spc="-42" normalizeH="0" baseline="0" noProof="0">
                <a:ln>
                  <a:noFill/>
                </a:ln>
                <a:solidFill>
                  <a:srgbClr val="000000"/>
                </a:solidFill>
                <a:effectLst/>
                <a:uLnTx/>
                <a:uFillTx/>
                <a:latin typeface="Calibri" panose="020F0502020204030204" pitchFamily="34" charset="0"/>
                <a:ea typeface="+mn-ea"/>
                <a:cs typeface="Trebuchet MS"/>
              </a:rPr>
              <a:t>if</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vehicle</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rolls</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accidently</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vehicle</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will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come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to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an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automatic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stop</a:t>
            </a:r>
            <a:r>
              <a:rPr kumimoji="0" lang="en-US" sz="1800" b="0" i="0" u="none" strike="noStrike" kern="1200" cap="none" spc="-103"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immediately.</a:t>
            </a:r>
            <a:endParaRPr lang="en-US">
              <a:solidFill>
                <a:srgbClr val="000000"/>
              </a:solidFill>
              <a:latin typeface="Calibri" panose="020F0502020204030204" pitchFamily="34" charset="0"/>
              <a:cs typeface="Trebuchet MS"/>
            </a:endParaRPr>
          </a:p>
          <a:p>
            <a:pPr marL="11311" marR="4763" lvl="0" algn="just" defTabSz="914400" rtl="0" eaLnBrk="1" fontAlgn="auto" latinLnBrk="0" hangingPunct="1">
              <a:lnSpc>
                <a:spcPct val="116700"/>
              </a:lnSpc>
              <a:spcBef>
                <a:spcPts val="0"/>
              </a:spcBef>
              <a:spcAft>
                <a:spcPts val="0"/>
              </a:spcAft>
              <a:buClrTx/>
              <a:buSzTx/>
              <a:tabLst>
                <a:tab pos="200620" algn="l"/>
              </a:tabLst>
              <a:defRPr/>
            </a:pPr>
            <a:r>
              <a:rPr kumimoji="0" lang="en-US" sz="1800" b="0" i="0" u="none" strike="noStrike" kern="1200" cap="none" spc="38" normalizeH="0" baseline="0" noProof="0">
                <a:ln>
                  <a:noFill/>
                </a:ln>
                <a:solidFill>
                  <a:srgbClr val="000000"/>
                </a:solidFill>
                <a:effectLst/>
                <a:uLnTx/>
                <a:uFillTx/>
                <a:latin typeface="Calibri" panose="020F0502020204030204" pitchFamily="34" charset="0"/>
                <a:ea typeface="+mn-ea"/>
                <a:cs typeface="Trebuchet MS"/>
              </a:rPr>
              <a:t>9.</a:t>
            </a:r>
            <a:r>
              <a:rPr kumimoji="0" lang="en-US" sz="1800" b="0" i="0" u="none" strike="noStrike" kern="1200" cap="none" spc="38" normalizeH="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38" normalizeH="0" baseline="0" noProof="0">
                <a:ln>
                  <a:noFill/>
                </a:ln>
                <a:solidFill>
                  <a:srgbClr val="000000"/>
                </a:solidFill>
                <a:effectLst/>
                <a:uLnTx/>
                <a:uFillTx/>
                <a:latin typeface="Calibri" panose="020F0502020204030204" pitchFamily="34" charset="0"/>
                <a:ea typeface="+mn-ea"/>
                <a:cs typeface="Trebuchet MS"/>
              </a:rPr>
              <a:t>When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parking </a:t>
            </a: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in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dark </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area,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where </a:t>
            </a:r>
            <a:r>
              <a:rPr kumimoji="0" lang="en-US" sz="1800" b="0" i="0" u="none" strike="noStrike" kern="1200" cap="none" spc="-56" normalizeH="0" baseline="0" noProof="0">
                <a:ln>
                  <a:noFill/>
                </a:ln>
                <a:solidFill>
                  <a:srgbClr val="000000"/>
                </a:solidFill>
                <a:effectLst/>
                <a:uLnTx/>
                <a:uFillTx/>
                <a:latin typeface="Calibri" panose="020F0502020204030204" pitchFamily="34" charset="0"/>
                <a:ea typeface="+mn-ea"/>
                <a:cs typeface="Trebuchet MS"/>
              </a:rPr>
              <a:t>it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may </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Trebuchet MS"/>
              </a:rPr>
              <a:t>be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dangerous </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for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vehicles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coming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from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behind, </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Trebuchet MS"/>
              </a:rPr>
              <a:t>switch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on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hazard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lamp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to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warn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other </a:t>
            </a: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users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of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the</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 road.</a:t>
            </a:r>
            <a:endPar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Trebuchet MS"/>
            </a:endParaRPr>
          </a:p>
          <a:p>
            <a:pPr marL="11311" marR="4763" lvl="0" algn="just" defTabSz="914400" rtl="0" eaLnBrk="1" fontAlgn="auto" latinLnBrk="0" hangingPunct="1">
              <a:lnSpc>
                <a:spcPct val="116700"/>
              </a:lnSpc>
              <a:spcBef>
                <a:spcPts val="0"/>
              </a:spcBef>
              <a:spcAft>
                <a:spcPts val="0"/>
              </a:spcAft>
              <a:buClrTx/>
              <a:buSzTx/>
              <a:tabLst>
                <a:tab pos="200620" algn="l"/>
              </a:tabLst>
              <a:defRPr/>
            </a:pPr>
            <a:r>
              <a:rPr kumimoji="0" lang="en-US" sz="1800" b="0" i="0" u="none" strike="noStrike" kern="1200" cap="none" spc="52" normalizeH="0" baseline="0" noProof="0">
                <a:ln>
                  <a:noFill/>
                </a:ln>
                <a:solidFill>
                  <a:srgbClr val="000000"/>
                </a:solidFill>
                <a:effectLst/>
                <a:uLnTx/>
                <a:uFillTx/>
                <a:latin typeface="Calibri" panose="020F0502020204030204" pitchFamily="34" charset="0"/>
                <a:ea typeface="+mn-ea"/>
                <a:cs typeface="Trebuchet MS"/>
              </a:rPr>
              <a:t>10. Do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not </a:t>
            </a:r>
            <a:r>
              <a:rPr kumimoji="0" lang="en-US" sz="1800" b="0" i="0" u="none" strike="noStrike" kern="1200" cap="none" spc="-19" normalizeH="0" baseline="0" noProof="0">
                <a:ln>
                  <a:noFill/>
                </a:ln>
                <a:solidFill>
                  <a:srgbClr val="000000"/>
                </a:solidFill>
                <a:effectLst/>
                <a:uLnTx/>
                <a:uFillTx/>
                <a:latin typeface="Calibri" panose="020F0502020204030204" pitchFamily="34" charset="0"/>
                <a:ea typeface="+mn-ea"/>
                <a:cs typeface="Trebuchet MS"/>
              </a:rPr>
              <a:t>park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vehicles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over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heap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of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dry leaves </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as </a:t>
            </a:r>
            <a:r>
              <a:rPr kumimoji="0" lang="en-US" sz="1800" b="0" i="0" u="none" strike="noStrike" kern="1200" cap="none" spc="9" normalizeH="0" baseline="0" noProof="0">
                <a:ln>
                  <a:noFill/>
                </a:ln>
                <a:solidFill>
                  <a:srgbClr val="000000"/>
                </a:solidFill>
                <a:effectLst/>
                <a:uLnTx/>
                <a:uFillTx/>
                <a:latin typeface="Calibri" panose="020F0502020204030204" pitchFamily="34" charset="0"/>
                <a:ea typeface="+mn-ea"/>
                <a:cs typeface="Trebuchet MS"/>
              </a:rPr>
              <a:t>these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may </a:t>
            </a:r>
            <a:r>
              <a:rPr kumimoji="0" lang="en-US" sz="1800" b="0" i="0" u="none" strike="noStrike" kern="1200" cap="none" spc="-23" normalizeH="0" baseline="0" noProof="0">
                <a:ln>
                  <a:noFill/>
                </a:ln>
                <a:solidFill>
                  <a:srgbClr val="000000"/>
                </a:solidFill>
                <a:effectLst/>
                <a:uLnTx/>
                <a:uFillTx/>
                <a:latin typeface="Calibri" panose="020F0502020204030204" pitchFamily="34" charset="0"/>
                <a:ea typeface="+mn-ea"/>
                <a:cs typeface="Trebuchet MS"/>
              </a:rPr>
              <a:t>catch </a:t>
            </a:r>
            <a:r>
              <a:rPr kumimoji="0" lang="en-US" sz="1800" b="0" i="0" u="none" strike="noStrike" kern="1200" cap="none" spc="-33" normalizeH="0" baseline="0" noProof="0">
                <a:ln>
                  <a:noFill/>
                </a:ln>
                <a:solidFill>
                  <a:srgbClr val="000000"/>
                </a:solidFill>
                <a:effectLst/>
                <a:uLnTx/>
                <a:uFillTx/>
                <a:latin typeface="Calibri" panose="020F0502020204030204" pitchFamily="34" charset="0"/>
                <a:ea typeface="+mn-ea"/>
                <a:cs typeface="Trebuchet MS"/>
              </a:rPr>
              <a:t>fire  </a:t>
            </a:r>
            <a:r>
              <a:rPr kumimoji="0" lang="en-US" sz="1800" b="0" i="0" u="none" strike="noStrike" kern="1200" cap="none" spc="-5" normalizeH="0" baseline="0" noProof="0">
                <a:ln>
                  <a:noFill/>
                </a:ln>
                <a:solidFill>
                  <a:srgbClr val="000000"/>
                </a:solidFill>
                <a:effectLst/>
                <a:uLnTx/>
                <a:uFillTx/>
                <a:latin typeface="Calibri" panose="020F0502020204030204" pitchFamily="34" charset="0"/>
                <a:ea typeface="+mn-ea"/>
                <a:cs typeface="Trebuchet MS"/>
              </a:rPr>
              <a:t>from </a:t>
            </a:r>
            <a:r>
              <a:rPr kumimoji="0" lang="en-US" sz="1800" b="0" i="0" u="none" strike="noStrike" kern="1200" cap="none" spc="-14" normalizeH="0" baseline="0" noProof="0">
                <a:ln>
                  <a:noFill/>
                </a:ln>
                <a:solidFill>
                  <a:srgbClr val="000000"/>
                </a:solidFill>
                <a:effectLst/>
                <a:uLnTx/>
                <a:uFillTx/>
                <a:latin typeface="Calibri" panose="020F0502020204030204" pitchFamily="34" charset="0"/>
                <a:ea typeface="+mn-ea"/>
                <a:cs typeface="Trebuchet MS"/>
              </a:rPr>
              <a:t>catalyzer</a:t>
            </a:r>
            <a:r>
              <a:rPr kumimoji="0" lang="en-US" sz="1800" b="0" i="0" u="none" strike="noStrike" kern="1200" cap="none" spc="-47" normalizeH="0" baseline="0" noProof="0">
                <a:ln>
                  <a:noFill/>
                </a:ln>
                <a:solidFill>
                  <a:srgbClr val="000000"/>
                </a:solidFill>
                <a:effectLst/>
                <a:uLnTx/>
                <a:uFillTx/>
                <a:latin typeface="Calibri" panose="020F0502020204030204" pitchFamily="34" charset="0"/>
                <a:ea typeface="+mn-ea"/>
                <a:cs typeface="Trebuchet MS"/>
              </a:rPr>
              <a:t> </a:t>
            </a:r>
            <a:r>
              <a:rPr kumimoji="0" lang="en-US" sz="1800" b="0" i="0" u="none" strike="noStrike" kern="1200" cap="none" spc="-28" normalizeH="0" baseline="0" noProof="0">
                <a:ln>
                  <a:noFill/>
                </a:ln>
                <a:solidFill>
                  <a:srgbClr val="000000"/>
                </a:solidFill>
                <a:effectLst/>
                <a:uLnTx/>
                <a:uFillTx/>
                <a:latin typeface="Calibri" panose="020F0502020204030204" pitchFamily="34" charset="0"/>
                <a:ea typeface="+mn-ea"/>
                <a:cs typeface="Trebuchet MS"/>
              </a:rPr>
              <a:t>heat.</a:t>
            </a:r>
          </a:p>
          <a:p>
            <a:pPr marL="11311" marR="4763" lvl="0" algn="just">
              <a:lnSpc>
                <a:spcPct val="116700"/>
              </a:lnSpc>
              <a:tabLst>
                <a:tab pos="200620" algn="l"/>
              </a:tabLst>
            </a:pPr>
            <a:r>
              <a:rPr lang="en-US" spc="-84">
                <a:latin typeface="Calibri" panose="020F0502020204030204" pitchFamily="34" charset="0"/>
                <a:cs typeface="Trebuchet MS"/>
              </a:rPr>
              <a:t>11. </a:t>
            </a:r>
            <a:r>
              <a:rPr lang="en-US" spc="52">
                <a:latin typeface="Calibri" panose="020F0502020204030204" pitchFamily="34" charset="0"/>
                <a:cs typeface="Trebuchet MS"/>
              </a:rPr>
              <a:t>Do </a:t>
            </a:r>
            <a:r>
              <a:rPr lang="en-US" spc="-14">
                <a:latin typeface="Calibri" panose="020F0502020204030204" pitchFamily="34" charset="0"/>
                <a:cs typeface="Trebuchet MS"/>
              </a:rPr>
              <a:t>not </a:t>
            </a:r>
            <a:r>
              <a:rPr lang="en-US" spc="-9">
                <a:latin typeface="Calibri" panose="020F0502020204030204" pitchFamily="34" charset="0"/>
                <a:cs typeface="Trebuchet MS"/>
              </a:rPr>
              <a:t>sit </a:t>
            </a:r>
            <a:r>
              <a:rPr lang="en-US" spc="-23">
                <a:latin typeface="Calibri" panose="020F0502020204030204" pitchFamily="34" charset="0"/>
                <a:cs typeface="Trebuchet MS"/>
              </a:rPr>
              <a:t>in </a:t>
            </a:r>
            <a:r>
              <a:rPr lang="en-US" spc="-14">
                <a:latin typeface="Calibri" panose="020F0502020204030204" pitchFamily="34" charset="0"/>
                <a:cs typeface="Trebuchet MS"/>
              </a:rPr>
              <a:t>parked </a:t>
            </a:r>
            <a:r>
              <a:rPr lang="en-US">
                <a:latin typeface="Calibri" panose="020F0502020204030204" pitchFamily="34" charset="0"/>
                <a:cs typeface="Trebuchet MS"/>
              </a:rPr>
              <a:t>cars </a:t>
            </a:r>
            <a:r>
              <a:rPr lang="en-US" spc="-9">
                <a:latin typeface="Calibri" panose="020F0502020204030204" pitchFamily="34" charset="0"/>
                <a:cs typeface="Trebuchet MS"/>
              </a:rPr>
              <a:t>with </a:t>
            </a:r>
            <a:r>
              <a:rPr lang="en-US" spc="-33">
                <a:latin typeface="Calibri" panose="020F0502020204030204" pitchFamily="34" charset="0"/>
                <a:cs typeface="Trebuchet MS"/>
              </a:rPr>
              <a:t>A/C </a:t>
            </a:r>
            <a:r>
              <a:rPr lang="en-US" spc="9">
                <a:latin typeface="Calibri" panose="020F0502020204030204" pitchFamily="34" charset="0"/>
                <a:cs typeface="Trebuchet MS"/>
              </a:rPr>
              <a:t>on </a:t>
            </a:r>
            <a:r>
              <a:rPr lang="en-US" spc="-23">
                <a:latin typeface="Calibri" panose="020F0502020204030204" pitchFamily="34" charset="0"/>
                <a:cs typeface="Trebuchet MS"/>
              </a:rPr>
              <a:t>in </a:t>
            </a:r>
            <a:r>
              <a:rPr lang="en-US" spc="5">
                <a:latin typeface="Calibri" panose="020F0502020204030204" pitchFamily="34" charset="0"/>
                <a:cs typeface="Trebuchet MS"/>
              </a:rPr>
              <a:t>closed </a:t>
            </a:r>
            <a:r>
              <a:rPr lang="en-US" spc="23">
                <a:latin typeface="Calibri" panose="020F0502020204030204" pitchFamily="34" charset="0"/>
                <a:cs typeface="Trebuchet MS"/>
              </a:rPr>
              <a:t>spaces  </a:t>
            </a:r>
            <a:r>
              <a:rPr lang="en-US" spc="-33">
                <a:latin typeface="Calibri" panose="020F0502020204030204" pitchFamily="34" charset="0"/>
                <a:cs typeface="Trebuchet MS"/>
              </a:rPr>
              <a:t>like</a:t>
            </a:r>
            <a:r>
              <a:rPr lang="en-US" spc="-28">
                <a:latin typeface="Calibri" panose="020F0502020204030204" pitchFamily="34" charset="0"/>
                <a:cs typeface="Trebuchet MS"/>
              </a:rPr>
              <a:t> </a:t>
            </a:r>
            <a:r>
              <a:rPr lang="en-US">
                <a:latin typeface="Calibri" panose="020F0502020204030204" pitchFamily="34" charset="0"/>
                <a:cs typeface="Trebuchet MS"/>
              </a:rPr>
              <a:t>garages</a:t>
            </a:r>
            <a:endPar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Trebuchet MS"/>
            </a:endParaRPr>
          </a:p>
        </p:txBody>
      </p:sp>
      <p:sp>
        <p:nvSpPr>
          <p:cNvPr id="26" name="Title 3">
            <a:extLst>
              <a:ext uri="{FF2B5EF4-FFF2-40B4-BE49-F238E27FC236}">
                <a16:creationId xmlns:a16="http://schemas.microsoft.com/office/drawing/2014/main" id="{B46EE548-91A9-471B-A078-536E640D718C}"/>
              </a:ext>
            </a:extLst>
          </p:cNvPr>
          <p:cNvSpPr txBox="1">
            <a:spLocks/>
          </p:cNvSpPr>
          <p:nvPr/>
        </p:nvSpPr>
        <p:spPr>
          <a:xfrm>
            <a:off x="381000" y="304800"/>
            <a:ext cx="1702710" cy="646331"/>
          </a:xfrm>
          <a:prstGeom prst="rect">
            <a:avLst/>
          </a:prstGeom>
        </p:spPr>
        <p:txBody>
          <a:bodyPr wrap="none">
            <a:spAutoFit/>
          </a:bodyPr>
          <a:lst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GB" sz="3600" b="1" i="0" u="none" strike="noStrike" kern="0" cap="none" spc="-25" normalizeH="0" baseline="0" noProof="0">
                <a:ln>
                  <a:noFill/>
                </a:ln>
                <a:solidFill>
                  <a:srgbClr val="FF0000"/>
                </a:solidFill>
                <a:effectLst/>
                <a:uLnTx/>
                <a:uFillTx/>
                <a:latin typeface="Calibri" pitchFamily="34" charset="0"/>
                <a:ea typeface="Times New Roman" panose="02020603050405020304" pitchFamily="18" charset="0"/>
                <a:cs typeface="Times New Roman" panose="02020603050405020304" pitchFamily="18" charset="0"/>
              </a:rPr>
              <a:t>Parking </a:t>
            </a:r>
          </a:p>
        </p:txBody>
      </p:sp>
      <p:pic>
        <p:nvPicPr>
          <p:cNvPr id="2" name="Picture 1"/>
          <p:cNvPicPr>
            <a:picLocks noChangeAspect="1"/>
          </p:cNvPicPr>
          <p:nvPr/>
        </p:nvPicPr>
        <p:blipFill>
          <a:blip r:embed="rId3"/>
          <a:stretch>
            <a:fillRect/>
          </a:stretch>
        </p:blipFill>
        <p:spPr>
          <a:xfrm>
            <a:off x="4291941" y="3990662"/>
            <a:ext cx="4547260" cy="2638738"/>
          </a:xfrm>
          <a:prstGeom prst="rect">
            <a:avLst/>
          </a:prstGeom>
        </p:spPr>
      </p:pic>
    </p:spTree>
    <p:extLst>
      <p:ext uri="{BB962C8B-B14F-4D97-AF65-F5344CB8AC3E}">
        <p14:creationId xmlns:p14="http://schemas.microsoft.com/office/powerpoint/2010/main" val="35921479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3112339" y="533400"/>
            <a:ext cx="1422797" cy="214065"/>
          </a:xfrm>
          <a:prstGeom prst="rect">
            <a:avLst/>
          </a:prstGeom>
        </p:spPr>
        <p:txBody>
          <a:bodyPr vert="horz" wrap="square" lIns="0" tIns="11906" rIns="0" bIns="0" rtlCol="0">
            <a:spAutoFit/>
          </a:bodyPr>
          <a:lstStyle/>
          <a:p>
            <a:pPr marL="11906">
              <a:spcBef>
                <a:spcPts val="94"/>
              </a:spcBef>
            </a:pPr>
            <a:r>
              <a:rPr sz="1313" b="1" spc="28">
                <a:solidFill>
                  <a:srgbClr val="FFFFFF"/>
                </a:solidFill>
                <a:latin typeface="Trebuchet MS"/>
                <a:cs typeface="Trebuchet MS"/>
              </a:rPr>
              <a:t>Rules </a:t>
            </a:r>
            <a:r>
              <a:rPr sz="1313" b="1" spc="5">
                <a:solidFill>
                  <a:srgbClr val="FFFFFF"/>
                </a:solidFill>
                <a:latin typeface="Trebuchet MS"/>
                <a:cs typeface="Trebuchet MS"/>
              </a:rPr>
              <a:t>of </a:t>
            </a:r>
            <a:r>
              <a:rPr sz="1313" b="1" spc="-5">
                <a:solidFill>
                  <a:srgbClr val="FFFFFF"/>
                </a:solidFill>
                <a:latin typeface="Trebuchet MS"/>
                <a:cs typeface="Trebuchet MS"/>
              </a:rPr>
              <a:t>the</a:t>
            </a:r>
            <a:r>
              <a:rPr sz="1313" b="1" spc="-197">
                <a:solidFill>
                  <a:srgbClr val="FFFFFF"/>
                </a:solidFill>
                <a:latin typeface="Trebuchet MS"/>
                <a:cs typeface="Trebuchet MS"/>
              </a:rPr>
              <a:t> </a:t>
            </a:r>
            <a:r>
              <a:rPr sz="1313" b="1" spc="47">
                <a:solidFill>
                  <a:srgbClr val="FFFFFF"/>
                </a:solidFill>
                <a:latin typeface="Trebuchet MS"/>
                <a:cs typeface="Trebuchet MS"/>
              </a:rPr>
              <a:t>Road</a:t>
            </a:r>
            <a:endParaRPr sz="1313">
              <a:latin typeface="Trebuchet MS"/>
              <a:cs typeface="Trebuchet MS"/>
            </a:endParaRPr>
          </a:p>
        </p:txBody>
      </p:sp>
      <p:sp>
        <p:nvSpPr>
          <p:cNvPr id="6" name="object 6"/>
          <p:cNvSpPr txBox="1"/>
          <p:nvPr/>
        </p:nvSpPr>
        <p:spPr>
          <a:xfrm>
            <a:off x="100608" y="1181116"/>
            <a:ext cx="8991600" cy="1244026"/>
          </a:xfrm>
          <a:prstGeom prst="rect">
            <a:avLst/>
          </a:prstGeom>
        </p:spPr>
        <p:txBody>
          <a:bodyPr vert="horz" wrap="square" lIns="0" tIns="11906" rIns="0" bIns="0" rtlCol="0">
            <a:spAutoFit/>
          </a:bodyPr>
          <a:lstStyle/>
          <a:p>
            <a:pPr marL="226219" marR="4763" indent="-214313">
              <a:lnSpc>
                <a:spcPct val="116700"/>
              </a:lnSpc>
              <a:spcBef>
                <a:spcPts val="94"/>
              </a:spcBef>
            </a:pPr>
            <a:r>
              <a:rPr spc="-9">
                <a:latin typeface="Calibri" panose="020F0502020204030204" pitchFamily="34" charset="0"/>
                <a:cs typeface="Trebuchet MS"/>
              </a:rPr>
              <a:t>Parking </a:t>
            </a:r>
            <a:r>
              <a:rPr spc="5">
                <a:latin typeface="Calibri" panose="020F0502020204030204" pitchFamily="34" charset="0"/>
                <a:cs typeface="Trebuchet MS"/>
              </a:rPr>
              <a:t>method </a:t>
            </a:r>
            <a:r>
              <a:rPr spc="-5">
                <a:latin typeface="Calibri" panose="020F0502020204030204" pitchFamily="34" charset="0"/>
                <a:cs typeface="Trebuchet MS"/>
              </a:rPr>
              <a:t>can </a:t>
            </a:r>
            <a:r>
              <a:rPr>
                <a:latin typeface="Calibri" panose="020F0502020204030204" pitchFamily="34" charset="0"/>
                <a:cs typeface="Trebuchet MS"/>
              </a:rPr>
              <a:t>be </a:t>
            </a:r>
            <a:r>
              <a:rPr spc="-5">
                <a:latin typeface="Calibri" panose="020F0502020204030204" pitchFamily="34" charset="0"/>
                <a:cs typeface="Trebuchet MS"/>
              </a:rPr>
              <a:t>classified</a:t>
            </a:r>
            <a:r>
              <a:rPr spc="-117">
                <a:latin typeface="Calibri" panose="020F0502020204030204" pitchFamily="34" charset="0"/>
                <a:cs typeface="Trebuchet MS"/>
              </a:rPr>
              <a:t> </a:t>
            </a:r>
            <a:r>
              <a:rPr spc="-9">
                <a:latin typeface="Calibri" panose="020F0502020204030204" pitchFamily="34" charset="0"/>
                <a:cs typeface="Trebuchet MS"/>
              </a:rPr>
              <a:t>as:</a:t>
            </a:r>
            <a:endParaRPr>
              <a:latin typeface="Calibri" panose="020F0502020204030204" pitchFamily="34" charset="0"/>
              <a:cs typeface="Trebuchet MS"/>
            </a:endParaRPr>
          </a:p>
          <a:p>
            <a:pPr marL="183356" indent="-171450">
              <a:spcBef>
                <a:spcPts val="169"/>
              </a:spcBef>
              <a:buAutoNum type="arabicPeriod"/>
              <a:tabLst>
                <a:tab pos="183356" algn="l"/>
              </a:tabLst>
            </a:pPr>
            <a:r>
              <a:rPr b="1" spc="-33">
                <a:latin typeface="Calibri" panose="020F0502020204030204" pitchFamily="34" charset="0"/>
                <a:cs typeface="Trebuchet MS"/>
              </a:rPr>
              <a:t>Parallel</a:t>
            </a:r>
            <a:r>
              <a:rPr b="1" spc="-28">
                <a:latin typeface="Calibri" panose="020F0502020204030204" pitchFamily="34" charset="0"/>
                <a:cs typeface="Trebuchet MS"/>
              </a:rPr>
              <a:t> </a:t>
            </a:r>
            <a:r>
              <a:rPr b="1" spc="-14">
                <a:latin typeface="Calibri" panose="020F0502020204030204" pitchFamily="34" charset="0"/>
                <a:cs typeface="Trebuchet MS"/>
              </a:rPr>
              <a:t>parking</a:t>
            </a:r>
            <a:endParaRPr b="1">
              <a:latin typeface="Calibri" panose="020F0502020204030204" pitchFamily="34" charset="0"/>
              <a:cs typeface="Trebuchet MS"/>
            </a:endParaRPr>
          </a:p>
          <a:p>
            <a:pPr marL="183356" indent="-171450">
              <a:spcBef>
                <a:spcPts val="169"/>
              </a:spcBef>
              <a:buAutoNum type="arabicPeriod"/>
              <a:tabLst>
                <a:tab pos="183356" algn="l"/>
              </a:tabLst>
            </a:pPr>
            <a:r>
              <a:rPr b="1" spc="-5">
                <a:latin typeface="Calibri" panose="020F0502020204030204" pitchFamily="34" charset="0"/>
                <a:cs typeface="Trebuchet MS"/>
              </a:rPr>
              <a:t>Angular</a:t>
            </a:r>
            <a:r>
              <a:rPr b="1" spc="-28">
                <a:latin typeface="Calibri" panose="020F0502020204030204" pitchFamily="34" charset="0"/>
                <a:cs typeface="Trebuchet MS"/>
              </a:rPr>
              <a:t> </a:t>
            </a:r>
            <a:r>
              <a:rPr b="1" spc="-14">
                <a:latin typeface="Calibri" panose="020F0502020204030204" pitchFamily="34" charset="0"/>
                <a:cs typeface="Trebuchet MS"/>
              </a:rPr>
              <a:t>parking</a:t>
            </a:r>
            <a:endParaRPr b="1">
              <a:latin typeface="Calibri" panose="020F0502020204030204" pitchFamily="34" charset="0"/>
              <a:cs typeface="Trebuchet MS"/>
            </a:endParaRPr>
          </a:p>
          <a:p>
            <a:pPr marL="183356" indent="-171450">
              <a:spcBef>
                <a:spcPts val="169"/>
              </a:spcBef>
              <a:buAutoNum type="arabicPeriod"/>
              <a:tabLst>
                <a:tab pos="183356" algn="l"/>
              </a:tabLst>
            </a:pPr>
            <a:r>
              <a:rPr b="1" spc="-19">
                <a:latin typeface="Calibri" panose="020F0502020204030204" pitchFamily="34" charset="0"/>
                <a:cs typeface="Trebuchet MS"/>
              </a:rPr>
              <a:t>Perpendicular</a:t>
            </a:r>
            <a:r>
              <a:rPr b="1" spc="-28">
                <a:latin typeface="Calibri" panose="020F0502020204030204" pitchFamily="34" charset="0"/>
                <a:cs typeface="Trebuchet MS"/>
              </a:rPr>
              <a:t> </a:t>
            </a:r>
            <a:r>
              <a:rPr b="1" spc="-14">
                <a:latin typeface="Calibri" panose="020F0502020204030204" pitchFamily="34" charset="0"/>
                <a:cs typeface="Trebuchet MS"/>
              </a:rPr>
              <a:t>parking</a:t>
            </a:r>
            <a:endParaRPr b="1">
              <a:latin typeface="Calibri" panose="020F0502020204030204" pitchFamily="34" charset="0"/>
              <a:cs typeface="Trebuchet MS"/>
            </a:endParaRPr>
          </a:p>
        </p:txBody>
      </p:sp>
      <p:grpSp>
        <p:nvGrpSpPr>
          <p:cNvPr id="8" name="object 8"/>
          <p:cNvGrpSpPr/>
          <p:nvPr/>
        </p:nvGrpSpPr>
        <p:grpSpPr>
          <a:xfrm>
            <a:off x="6096000" y="1241855"/>
            <a:ext cx="2667000" cy="1766694"/>
            <a:chOff x="2423160" y="2882125"/>
            <a:chExt cx="1783080" cy="1507490"/>
          </a:xfrm>
        </p:grpSpPr>
        <p:sp>
          <p:nvSpPr>
            <p:cNvPr id="9" name="object 9"/>
            <p:cNvSpPr/>
            <p:nvPr/>
          </p:nvSpPr>
          <p:spPr>
            <a:xfrm>
              <a:off x="2426335" y="2885300"/>
              <a:ext cx="1776729" cy="1500644"/>
            </a:xfrm>
            <a:prstGeom prst="rect">
              <a:avLst/>
            </a:prstGeom>
            <a:blipFill>
              <a:blip r:embed="rId3" cstate="print"/>
              <a:stretch>
                <a:fillRect/>
              </a:stretch>
            </a:blipFill>
          </p:spPr>
          <p:txBody>
            <a:bodyPr wrap="square" lIns="0" tIns="0" rIns="0" bIns="0" rtlCol="0"/>
            <a:lstStyle/>
            <a:p>
              <a:endParaRPr sz="1688"/>
            </a:p>
          </p:txBody>
        </p:sp>
        <p:sp>
          <p:nvSpPr>
            <p:cNvPr id="10" name="object 10"/>
            <p:cNvSpPr/>
            <p:nvPr/>
          </p:nvSpPr>
          <p:spPr>
            <a:xfrm>
              <a:off x="2426335" y="2885300"/>
              <a:ext cx="1776730" cy="1501140"/>
            </a:xfrm>
            <a:custGeom>
              <a:avLst/>
              <a:gdLst/>
              <a:ahLst/>
              <a:cxnLst/>
              <a:rect l="l" t="t" r="r" b="b"/>
              <a:pathLst>
                <a:path w="1776729" h="1501139">
                  <a:moveTo>
                    <a:pt x="54863" y="0"/>
                  </a:moveTo>
                  <a:lnTo>
                    <a:pt x="23145" y="857"/>
                  </a:lnTo>
                  <a:lnTo>
                    <a:pt x="6857" y="6858"/>
                  </a:lnTo>
                  <a:lnTo>
                    <a:pt x="857" y="23145"/>
                  </a:lnTo>
                  <a:lnTo>
                    <a:pt x="0" y="54864"/>
                  </a:lnTo>
                  <a:lnTo>
                    <a:pt x="0" y="1445793"/>
                  </a:lnTo>
                  <a:lnTo>
                    <a:pt x="857" y="1477511"/>
                  </a:lnTo>
                  <a:lnTo>
                    <a:pt x="6857" y="1493799"/>
                  </a:lnTo>
                  <a:lnTo>
                    <a:pt x="23145" y="1499800"/>
                  </a:lnTo>
                  <a:lnTo>
                    <a:pt x="54863" y="1500657"/>
                  </a:lnTo>
                  <a:lnTo>
                    <a:pt x="1721865" y="1500657"/>
                  </a:lnTo>
                  <a:lnTo>
                    <a:pt x="1753584" y="1499800"/>
                  </a:lnTo>
                  <a:lnTo>
                    <a:pt x="1769871" y="1493799"/>
                  </a:lnTo>
                  <a:lnTo>
                    <a:pt x="1775872" y="1477511"/>
                  </a:lnTo>
                  <a:lnTo>
                    <a:pt x="1776730" y="1445793"/>
                  </a:lnTo>
                  <a:lnTo>
                    <a:pt x="1776730" y="54864"/>
                  </a:lnTo>
                  <a:lnTo>
                    <a:pt x="1775872" y="23145"/>
                  </a:lnTo>
                  <a:lnTo>
                    <a:pt x="1769872" y="6858"/>
                  </a:lnTo>
                  <a:lnTo>
                    <a:pt x="1753584" y="857"/>
                  </a:lnTo>
                  <a:lnTo>
                    <a:pt x="1721865" y="0"/>
                  </a:lnTo>
                  <a:lnTo>
                    <a:pt x="54863" y="0"/>
                  </a:lnTo>
                  <a:close/>
                </a:path>
              </a:pathLst>
            </a:custGeom>
            <a:ln w="6350">
              <a:solidFill>
                <a:srgbClr val="D1D3D4"/>
              </a:solidFill>
            </a:ln>
          </p:spPr>
          <p:txBody>
            <a:bodyPr wrap="square" lIns="0" tIns="0" rIns="0" bIns="0" rtlCol="0"/>
            <a:lstStyle/>
            <a:p>
              <a:endParaRPr sz="1688"/>
            </a:p>
          </p:txBody>
        </p:sp>
      </p:grpSp>
      <p:sp>
        <p:nvSpPr>
          <p:cNvPr id="11" name="object 11"/>
          <p:cNvSpPr txBox="1"/>
          <p:nvPr/>
        </p:nvSpPr>
        <p:spPr>
          <a:xfrm>
            <a:off x="76200" y="2438400"/>
            <a:ext cx="7620000" cy="4351480"/>
          </a:xfrm>
          <a:prstGeom prst="rect">
            <a:avLst/>
          </a:prstGeom>
        </p:spPr>
        <p:txBody>
          <a:bodyPr vert="horz" wrap="square" lIns="0" tIns="11906" rIns="0" bIns="0" rtlCol="0">
            <a:spAutoFit/>
          </a:bodyPr>
          <a:lstStyle/>
          <a:p>
            <a:pPr marL="11906" marR="1847849" algn="just">
              <a:lnSpc>
                <a:spcPct val="116700"/>
              </a:lnSpc>
              <a:spcBef>
                <a:spcPts val="94"/>
              </a:spcBef>
            </a:pPr>
            <a:r>
              <a:rPr lang="en-US" b="1" spc="-23">
                <a:solidFill>
                  <a:srgbClr val="FF0000"/>
                </a:solidFill>
                <a:latin typeface="Calibri" panose="020F0502020204030204" pitchFamily="34" charset="0"/>
                <a:cs typeface="Trebuchet MS"/>
              </a:rPr>
              <a:t>Parallel Parking: </a:t>
            </a:r>
            <a:r>
              <a:rPr sz="1600" spc="-23">
                <a:latin typeface="Calibri" panose="020F0502020204030204" pitchFamily="34" charset="0"/>
                <a:cs typeface="Trebuchet MS"/>
              </a:rPr>
              <a:t>You </a:t>
            </a:r>
            <a:r>
              <a:rPr sz="1600" spc="5">
                <a:latin typeface="Calibri" panose="020F0502020204030204" pitchFamily="34" charset="0"/>
                <a:cs typeface="Trebuchet MS"/>
              </a:rPr>
              <a:t>need </a:t>
            </a:r>
            <a:r>
              <a:rPr sz="1600" spc="-14">
                <a:latin typeface="Calibri" panose="020F0502020204030204" pitchFamily="34" charset="0"/>
                <a:cs typeface="Trebuchet MS"/>
              </a:rPr>
              <a:t>about </a:t>
            </a:r>
            <a:r>
              <a:rPr sz="1600" spc="23">
                <a:latin typeface="Calibri" panose="020F0502020204030204" pitchFamily="34" charset="0"/>
                <a:cs typeface="Trebuchet MS"/>
              </a:rPr>
              <a:t>2 </a:t>
            </a:r>
            <a:r>
              <a:rPr sz="1600" spc="5">
                <a:latin typeface="Calibri" panose="020F0502020204030204" pitchFamily="34" charset="0"/>
                <a:cs typeface="Trebuchet MS"/>
              </a:rPr>
              <a:t>meters  more </a:t>
            </a:r>
            <a:r>
              <a:rPr sz="1600" spc="14">
                <a:latin typeface="Calibri" panose="020F0502020204030204" pitchFamily="34" charset="0"/>
                <a:cs typeface="Trebuchet MS"/>
              </a:rPr>
              <a:t>space </a:t>
            </a:r>
            <a:r>
              <a:rPr sz="1600" spc="-19">
                <a:latin typeface="Calibri" panose="020F0502020204030204" pitchFamily="34" charset="0"/>
                <a:cs typeface="Trebuchet MS"/>
              </a:rPr>
              <a:t>than </a:t>
            </a:r>
            <a:r>
              <a:rPr sz="1600" spc="-14">
                <a:latin typeface="Calibri" panose="020F0502020204030204" pitchFamily="34" charset="0"/>
                <a:cs typeface="Trebuchet MS"/>
              </a:rPr>
              <a:t>the  </a:t>
            </a:r>
            <a:r>
              <a:rPr sz="1600" spc="-9">
                <a:latin typeface="Calibri" panose="020F0502020204030204" pitchFamily="34" charset="0"/>
                <a:cs typeface="Trebuchet MS"/>
              </a:rPr>
              <a:t>length of your </a:t>
            </a:r>
            <a:r>
              <a:rPr sz="1600" spc="-23">
                <a:latin typeface="Calibri" panose="020F0502020204030204" pitchFamily="34" charset="0"/>
                <a:cs typeface="Trebuchet MS"/>
              </a:rPr>
              <a:t>car </a:t>
            </a:r>
            <a:r>
              <a:rPr sz="1600" spc="-19">
                <a:latin typeface="Calibri" panose="020F0502020204030204" pitchFamily="34" charset="0"/>
                <a:cs typeface="Trebuchet MS"/>
              </a:rPr>
              <a:t>to </a:t>
            </a:r>
            <a:r>
              <a:rPr sz="1600" spc="-9">
                <a:latin typeface="Calibri" panose="020F0502020204030204" pitchFamily="34" charset="0"/>
                <a:cs typeface="Trebuchet MS"/>
              </a:rPr>
              <a:t>safely  </a:t>
            </a:r>
            <a:r>
              <a:rPr sz="1600" spc="-19">
                <a:latin typeface="Calibri" panose="020F0502020204030204" pitchFamily="34" charset="0"/>
                <a:cs typeface="Trebuchet MS"/>
              </a:rPr>
              <a:t>park </a:t>
            </a:r>
            <a:r>
              <a:rPr sz="1600" spc="-14">
                <a:latin typeface="Calibri" panose="020F0502020204030204" pitchFamily="34" charset="0"/>
                <a:cs typeface="Trebuchet MS"/>
              </a:rPr>
              <a:t>the </a:t>
            </a:r>
            <a:r>
              <a:rPr sz="1600" spc="-23">
                <a:latin typeface="Calibri" panose="020F0502020204030204" pitchFamily="34" charset="0"/>
                <a:cs typeface="Trebuchet MS"/>
              </a:rPr>
              <a:t>vehicle. </a:t>
            </a:r>
            <a:r>
              <a:rPr sz="1600">
                <a:latin typeface="Calibri" panose="020F0502020204030204" pitchFamily="34" charset="0"/>
                <a:cs typeface="Trebuchet MS"/>
              </a:rPr>
              <a:t>In </a:t>
            </a:r>
            <a:r>
              <a:rPr sz="1600" spc="-23">
                <a:latin typeface="Calibri" panose="020F0502020204030204" pitchFamily="34" charset="0"/>
                <a:cs typeface="Trebuchet MS"/>
              </a:rPr>
              <a:t>tighter </a:t>
            </a:r>
            <a:r>
              <a:rPr sz="1600" spc="23">
                <a:latin typeface="Calibri" panose="020F0502020204030204" pitchFamily="34" charset="0"/>
                <a:cs typeface="Trebuchet MS"/>
              </a:rPr>
              <a:t>spaces</a:t>
            </a:r>
            <a:r>
              <a:rPr sz="1600" spc="-80">
                <a:latin typeface="Calibri" panose="020F0502020204030204" pitchFamily="34" charset="0"/>
                <a:cs typeface="Trebuchet MS"/>
              </a:rPr>
              <a:t> </a:t>
            </a:r>
            <a:r>
              <a:rPr sz="1600" spc="-56">
                <a:latin typeface="Calibri" panose="020F0502020204030204" pitchFamily="34" charset="0"/>
                <a:cs typeface="Trebuchet MS"/>
              </a:rPr>
              <a:t>it</a:t>
            </a:r>
            <a:r>
              <a:rPr sz="1600" spc="-75">
                <a:latin typeface="Calibri" panose="020F0502020204030204" pitchFamily="34" charset="0"/>
                <a:cs typeface="Trebuchet MS"/>
              </a:rPr>
              <a:t> </a:t>
            </a:r>
            <a:r>
              <a:rPr sz="1600" spc="9">
                <a:latin typeface="Calibri" panose="020F0502020204030204" pitchFamily="34" charset="0"/>
                <a:cs typeface="Trebuchet MS"/>
              </a:rPr>
              <a:t>is</a:t>
            </a:r>
            <a:r>
              <a:rPr sz="1600" spc="-80">
                <a:latin typeface="Calibri" panose="020F0502020204030204" pitchFamily="34" charset="0"/>
                <a:cs typeface="Trebuchet MS"/>
              </a:rPr>
              <a:t> </a:t>
            </a:r>
            <a:r>
              <a:rPr sz="1600" spc="-9">
                <a:latin typeface="Calibri" panose="020F0502020204030204" pitchFamily="34" charset="0"/>
                <a:cs typeface="Trebuchet MS"/>
              </a:rPr>
              <a:t>advisable</a:t>
            </a:r>
            <a:r>
              <a:rPr sz="1600" spc="-75">
                <a:latin typeface="Calibri" panose="020F0502020204030204" pitchFamily="34" charset="0"/>
                <a:cs typeface="Trebuchet MS"/>
              </a:rPr>
              <a:t> </a:t>
            </a:r>
            <a:r>
              <a:rPr sz="1600" spc="-19">
                <a:latin typeface="Calibri" panose="020F0502020204030204" pitchFamily="34" charset="0"/>
                <a:cs typeface="Trebuchet MS"/>
              </a:rPr>
              <a:t>to</a:t>
            </a:r>
            <a:r>
              <a:rPr sz="1600" spc="-75">
                <a:latin typeface="Calibri" panose="020F0502020204030204" pitchFamily="34" charset="0"/>
                <a:cs typeface="Trebuchet MS"/>
              </a:rPr>
              <a:t> </a:t>
            </a:r>
            <a:r>
              <a:rPr sz="1600" spc="28">
                <a:latin typeface="Calibri" panose="020F0502020204030204" pitchFamily="34" charset="0"/>
                <a:cs typeface="Trebuchet MS"/>
              </a:rPr>
              <a:t>use  </a:t>
            </a:r>
            <a:r>
              <a:rPr sz="1600" spc="-5">
                <a:latin typeface="Calibri" panose="020F0502020204030204" pitchFamily="34" charset="0"/>
                <a:cs typeface="Trebuchet MS"/>
              </a:rPr>
              <a:t>reverse </a:t>
            </a:r>
            <a:r>
              <a:rPr sz="1600" spc="-14">
                <a:latin typeface="Calibri" panose="020F0502020204030204" pitchFamily="34" charset="0"/>
                <a:cs typeface="Trebuchet MS"/>
              </a:rPr>
              <a:t>parking </a:t>
            </a:r>
            <a:r>
              <a:rPr sz="1600" spc="5">
                <a:latin typeface="Calibri" panose="020F0502020204030204" pitchFamily="34" charset="0"/>
                <a:cs typeface="Trebuchet MS"/>
              </a:rPr>
              <a:t>method </a:t>
            </a:r>
            <a:r>
              <a:rPr sz="1600" spc="28">
                <a:latin typeface="Calibri" panose="020F0502020204030204" pitchFamily="34" charset="0"/>
                <a:cs typeface="Trebuchet MS"/>
              </a:rPr>
              <a:t>as  </a:t>
            </a:r>
            <a:r>
              <a:rPr sz="1600" spc="-56">
                <a:latin typeface="Calibri" panose="020F0502020204030204" pitchFamily="34" charset="0"/>
                <a:cs typeface="Trebuchet MS"/>
              </a:rPr>
              <a:t>it </a:t>
            </a:r>
            <a:r>
              <a:rPr sz="1600" spc="-5">
                <a:latin typeface="Calibri" panose="020F0502020204030204" pitchFamily="34" charset="0"/>
                <a:cs typeface="Trebuchet MS"/>
              </a:rPr>
              <a:t>provides deeper steering  </a:t>
            </a:r>
            <a:r>
              <a:rPr sz="1600" spc="-19">
                <a:latin typeface="Calibri" panose="020F0502020204030204" pitchFamily="34" charset="0"/>
                <a:cs typeface="Trebuchet MS"/>
              </a:rPr>
              <a:t>angle. </a:t>
            </a:r>
            <a:r>
              <a:rPr sz="1600">
                <a:latin typeface="Calibri" panose="020F0502020204030204" pitchFamily="34" charset="0"/>
                <a:cs typeface="Trebuchet MS"/>
              </a:rPr>
              <a:t>In </a:t>
            </a:r>
            <a:r>
              <a:rPr sz="1600" spc="-23">
                <a:latin typeface="Calibri" panose="020F0502020204030204" pitchFamily="34" charset="0"/>
                <a:cs typeface="Trebuchet MS"/>
              </a:rPr>
              <a:t>tighter</a:t>
            </a:r>
            <a:r>
              <a:rPr lang="en-US" sz="1600" spc="-23">
                <a:latin typeface="Calibri" panose="020F0502020204030204" pitchFamily="34" charset="0"/>
                <a:cs typeface="Trebuchet MS"/>
              </a:rPr>
              <a:t> </a:t>
            </a:r>
            <a:r>
              <a:rPr sz="1600" spc="9">
                <a:latin typeface="Calibri" panose="020F0502020204030204" pitchFamily="34" charset="0"/>
                <a:cs typeface="Trebuchet MS"/>
              </a:rPr>
              <a:t>slots</a:t>
            </a:r>
            <a:r>
              <a:rPr sz="1600" spc="-103">
                <a:latin typeface="Calibri" panose="020F0502020204030204" pitchFamily="34" charset="0"/>
                <a:cs typeface="Trebuchet MS"/>
              </a:rPr>
              <a:t> </a:t>
            </a:r>
            <a:r>
              <a:rPr sz="1600" spc="-14">
                <a:latin typeface="Calibri" panose="020F0502020204030204" pitchFamily="34" charset="0"/>
                <a:cs typeface="Trebuchet MS"/>
              </a:rPr>
              <a:t>trying  </a:t>
            </a:r>
            <a:r>
              <a:rPr sz="1600" spc="-19">
                <a:latin typeface="Calibri" panose="020F0502020204030204" pitchFamily="34" charset="0"/>
                <a:cs typeface="Trebuchet MS"/>
              </a:rPr>
              <a:t>to</a:t>
            </a:r>
            <a:r>
              <a:rPr sz="1600" spc="-80">
                <a:latin typeface="Calibri" panose="020F0502020204030204" pitchFamily="34" charset="0"/>
                <a:cs typeface="Trebuchet MS"/>
              </a:rPr>
              <a:t> </a:t>
            </a:r>
            <a:r>
              <a:rPr sz="1600" spc="-19">
                <a:latin typeface="Calibri" panose="020F0502020204030204" pitchFamily="34" charset="0"/>
                <a:cs typeface="Trebuchet MS"/>
              </a:rPr>
              <a:t>park</a:t>
            </a:r>
            <a:r>
              <a:rPr sz="1600" spc="-75">
                <a:latin typeface="Calibri" panose="020F0502020204030204" pitchFamily="34" charset="0"/>
                <a:cs typeface="Trebuchet MS"/>
              </a:rPr>
              <a:t> </a:t>
            </a:r>
            <a:r>
              <a:rPr sz="1600" spc="-23">
                <a:latin typeface="Calibri" panose="020F0502020204030204" pitchFamily="34" charset="0"/>
                <a:cs typeface="Trebuchet MS"/>
              </a:rPr>
              <a:t>in</a:t>
            </a:r>
            <a:r>
              <a:rPr sz="1600" spc="-75">
                <a:latin typeface="Calibri" panose="020F0502020204030204" pitchFamily="34" charset="0"/>
                <a:cs typeface="Trebuchet MS"/>
              </a:rPr>
              <a:t> </a:t>
            </a:r>
            <a:r>
              <a:rPr sz="1600" spc="-23">
                <a:latin typeface="Calibri" panose="020F0502020204030204" pitchFamily="34" charset="0"/>
                <a:cs typeface="Trebuchet MS"/>
              </a:rPr>
              <a:t>front</a:t>
            </a:r>
            <a:r>
              <a:rPr sz="1600" spc="-75">
                <a:latin typeface="Calibri" panose="020F0502020204030204" pitchFamily="34" charset="0"/>
                <a:cs typeface="Trebuchet MS"/>
              </a:rPr>
              <a:t> </a:t>
            </a:r>
            <a:r>
              <a:rPr sz="1600" spc="-23">
                <a:latin typeface="Calibri" panose="020F0502020204030204" pitchFamily="34" charset="0"/>
                <a:cs typeface="Trebuchet MS"/>
              </a:rPr>
              <a:t>direction</a:t>
            </a:r>
            <a:r>
              <a:rPr sz="1600" spc="-75">
                <a:latin typeface="Calibri" panose="020F0502020204030204" pitchFamily="34" charset="0"/>
                <a:cs typeface="Trebuchet MS"/>
              </a:rPr>
              <a:t> </a:t>
            </a:r>
            <a:r>
              <a:rPr sz="1600" spc="-28">
                <a:latin typeface="Calibri" panose="020F0502020204030204" pitchFamily="34" charset="0"/>
                <a:cs typeface="Trebuchet MS"/>
              </a:rPr>
              <a:t>will  </a:t>
            </a:r>
            <a:r>
              <a:rPr sz="1600" spc="-14">
                <a:latin typeface="Calibri" panose="020F0502020204030204" pitchFamily="34" charset="0"/>
                <a:cs typeface="Trebuchet MS"/>
              </a:rPr>
              <a:t>prove</a:t>
            </a:r>
            <a:r>
              <a:rPr sz="1600" spc="-28">
                <a:latin typeface="Calibri" panose="020F0502020204030204" pitchFamily="34" charset="0"/>
                <a:cs typeface="Trebuchet MS"/>
              </a:rPr>
              <a:t> </a:t>
            </a:r>
            <a:r>
              <a:rPr sz="1600" spc="-38">
                <a:latin typeface="Calibri" panose="020F0502020204030204" pitchFamily="34" charset="0"/>
                <a:cs typeface="Trebuchet MS"/>
              </a:rPr>
              <a:t>difficult.</a:t>
            </a:r>
            <a:endParaRPr sz="1600">
              <a:latin typeface="Calibri" panose="020F0502020204030204" pitchFamily="34" charset="0"/>
              <a:cs typeface="Trebuchet MS"/>
            </a:endParaRPr>
          </a:p>
          <a:p>
            <a:pPr marL="200025" marR="5358" indent="-188714" algn="just">
              <a:lnSpc>
                <a:spcPct val="116700"/>
              </a:lnSpc>
              <a:buAutoNum type="arabicPeriod"/>
              <a:tabLst>
                <a:tab pos="200620" algn="l"/>
              </a:tabLst>
            </a:pPr>
            <a:r>
              <a:rPr sz="1600" spc="-5">
                <a:latin typeface="Calibri" panose="020F0502020204030204" pitchFamily="34" charset="0"/>
                <a:cs typeface="Trebuchet MS"/>
              </a:rPr>
              <a:t>Locate </a:t>
            </a:r>
            <a:r>
              <a:rPr sz="1600" spc="-14">
                <a:latin typeface="Calibri" panose="020F0502020204030204" pitchFamily="34" charset="0"/>
                <a:cs typeface="Trebuchet MS"/>
              </a:rPr>
              <a:t>the </a:t>
            </a:r>
            <a:r>
              <a:rPr sz="1600" spc="-5">
                <a:latin typeface="Calibri" panose="020F0502020204030204" pitchFamily="34" charset="0"/>
                <a:cs typeface="Trebuchet MS"/>
              </a:rPr>
              <a:t>slot </a:t>
            </a:r>
            <a:r>
              <a:rPr sz="1600" spc="-28">
                <a:latin typeface="Calibri" panose="020F0502020204030204" pitchFamily="34" charset="0"/>
                <a:cs typeface="Trebuchet MS"/>
              </a:rPr>
              <a:t>for </a:t>
            </a:r>
            <a:r>
              <a:rPr sz="1600" spc="-19">
                <a:latin typeface="Calibri" panose="020F0502020204030204" pitchFamily="34" charset="0"/>
                <a:cs typeface="Trebuchet MS"/>
              </a:rPr>
              <a:t>parking, </a:t>
            </a:r>
            <a:r>
              <a:rPr sz="1600" spc="9">
                <a:latin typeface="Calibri" panose="020F0502020204030204" pitchFamily="34" charset="0"/>
                <a:cs typeface="Trebuchet MS"/>
              </a:rPr>
              <a:t>stop </a:t>
            </a:r>
            <a:r>
              <a:rPr sz="1600" spc="-9">
                <a:latin typeface="Calibri" panose="020F0502020204030204" pitchFamily="34" charset="0"/>
                <a:cs typeface="Trebuchet MS"/>
              </a:rPr>
              <a:t>your </a:t>
            </a:r>
            <a:r>
              <a:rPr sz="1600" spc="-14">
                <a:latin typeface="Calibri" panose="020F0502020204030204" pitchFamily="34" charset="0"/>
                <a:cs typeface="Trebuchet MS"/>
              </a:rPr>
              <a:t>vehicle </a:t>
            </a:r>
            <a:r>
              <a:rPr sz="1600" spc="-38">
                <a:latin typeface="Calibri" panose="020F0502020204030204" pitchFamily="34" charset="0"/>
                <a:cs typeface="Trebuchet MS"/>
              </a:rPr>
              <a:t>parallel </a:t>
            </a:r>
            <a:r>
              <a:rPr sz="1600" spc="-19">
                <a:latin typeface="Calibri" panose="020F0502020204030204" pitchFamily="34" charset="0"/>
                <a:cs typeface="Trebuchet MS"/>
              </a:rPr>
              <a:t>to </a:t>
            </a:r>
            <a:r>
              <a:rPr sz="1600" spc="-14">
                <a:latin typeface="Calibri" panose="020F0502020204030204" pitchFamily="34" charset="0"/>
                <a:cs typeface="Trebuchet MS"/>
              </a:rPr>
              <a:t>the  parked </a:t>
            </a:r>
            <a:r>
              <a:rPr sz="1600" spc="-23">
                <a:latin typeface="Calibri" panose="020F0502020204030204" pitchFamily="34" charset="0"/>
                <a:cs typeface="Trebuchet MS"/>
              </a:rPr>
              <a:t>car </a:t>
            </a:r>
            <a:r>
              <a:rPr sz="1600" spc="-9">
                <a:latin typeface="Calibri" panose="020F0502020204030204" pitchFamily="34" charset="0"/>
                <a:cs typeface="Trebuchet MS"/>
              </a:rPr>
              <a:t>by </a:t>
            </a:r>
            <a:r>
              <a:rPr sz="1600" spc="-5">
                <a:latin typeface="Calibri" panose="020F0502020204030204" pitchFamily="34" charset="0"/>
                <a:cs typeface="Trebuchet MS"/>
              </a:rPr>
              <a:t>keeping </a:t>
            </a:r>
            <a:r>
              <a:rPr sz="1600" spc="-23">
                <a:latin typeface="Calibri" panose="020F0502020204030204" pitchFamily="34" charset="0"/>
                <a:cs typeface="Trebuchet MS"/>
              </a:rPr>
              <a:t>a </a:t>
            </a:r>
            <a:r>
              <a:rPr sz="1600" spc="5">
                <a:latin typeface="Calibri" panose="020F0502020204030204" pitchFamily="34" charset="0"/>
                <a:cs typeface="Trebuchet MS"/>
              </a:rPr>
              <a:t>gap </a:t>
            </a:r>
            <a:r>
              <a:rPr sz="1600" spc="-9">
                <a:latin typeface="Calibri" panose="020F0502020204030204" pitchFamily="34" charset="0"/>
                <a:cs typeface="Trebuchet MS"/>
              </a:rPr>
              <a:t>of 2-3 </a:t>
            </a:r>
            <a:r>
              <a:rPr sz="1600" spc="-28">
                <a:latin typeface="Calibri" panose="020F0502020204030204" pitchFamily="34" charset="0"/>
                <a:cs typeface="Trebuchet MS"/>
              </a:rPr>
              <a:t>feet </a:t>
            </a:r>
            <a:r>
              <a:rPr sz="1600" spc="-19">
                <a:latin typeface="Calibri" panose="020F0502020204030204" pitchFamily="34" charset="0"/>
                <a:cs typeface="Trebuchet MS"/>
              </a:rPr>
              <a:t>or </a:t>
            </a:r>
            <a:r>
              <a:rPr sz="1600" spc="14">
                <a:latin typeface="Calibri" panose="020F0502020204030204" pitchFamily="34" charset="0"/>
                <a:cs typeface="Trebuchet MS"/>
              </a:rPr>
              <a:t>½</a:t>
            </a:r>
            <a:r>
              <a:rPr sz="1600" spc="-122">
                <a:latin typeface="Calibri" panose="020F0502020204030204" pitchFamily="34" charset="0"/>
                <a:cs typeface="Trebuchet MS"/>
              </a:rPr>
              <a:t> </a:t>
            </a:r>
            <a:r>
              <a:rPr sz="1600" spc="14">
                <a:latin typeface="Calibri" panose="020F0502020204030204" pitchFamily="34" charset="0"/>
                <a:cs typeface="Trebuchet MS"/>
              </a:rPr>
              <a:t>Meters.</a:t>
            </a:r>
            <a:endParaRPr sz="1600">
              <a:latin typeface="Calibri" panose="020F0502020204030204" pitchFamily="34" charset="0"/>
              <a:cs typeface="Trebuchet MS"/>
            </a:endParaRPr>
          </a:p>
          <a:p>
            <a:pPr marL="200025" marR="4763" indent="-188714" algn="just">
              <a:lnSpc>
                <a:spcPct val="116700"/>
              </a:lnSpc>
              <a:buAutoNum type="arabicPeriod"/>
              <a:tabLst>
                <a:tab pos="200620" algn="l"/>
              </a:tabLst>
            </a:pPr>
            <a:r>
              <a:rPr sz="1600" spc="-14">
                <a:latin typeface="Calibri" panose="020F0502020204030204" pitchFamily="34" charset="0"/>
                <a:cs typeface="Trebuchet MS"/>
              </a:rPr>
              <a:t>Start </a:t>
            </a:r>
            <a:r>
              <a:rPr sz="1600" spc="-5">
                <a:latin typeface="Calibri" panose="020F0502020204030204" pitchFamily="34" charset="0"/>
                <a:cs typeface="Trebuchet MS"/>
              </a:rPr>
              <a:t>reversing </a:t>
            </a:r>
            <a:r>
              <a:rPr sz="1600" spc="28">
                <a:latin typeface="Calibri" panose="020F0502020204030204" pitchFamily="34" charset="0"/>
                <a:cs typeface="Trebuchet MS"/>
              </a:rPr>
              <a:t>as </a:t>
            </a:r>
            <a:r>
              <a:rPr sz="1600" spc="-9">
                <a:latin typeface="Calibri" panose="020F0502020204030204" pitchFamily="34" charset="0"/>
                <a:cs typeface="Trebuchet MS"/>
              </a:rPr>
              <a:t>your </a:t>
            </a:r>
            <a:r>
              <a:rPr sz="1600" spc="-23">
                <a:latin typeface="Calibri" panose="020F0502020204030204" pitchFamily="34" charset="0"/>
                <a:cs typeface="Trebuchet MS"/>
              </a:rPr>
              <a:t>mirror </a:t>
            </a:r>
            <a:r>
              <a:rPr sz="1600">
                <a:latin typeface="Calibri" panose="020F0502020204030204" pitchFamily="34" charset="0"/>
                <a:cs typeface="Trebuchet MS"/>
              </a:rPr>
              <a:t>reaches </a:t>
            </a:r>
            <a:r>
              <a:rPr sz="1600" spc="-9">
                <a:latin typeface="Calibri" panose="020F0502020204030204" pitchFamily="34" charset="0"/>
                <a:cs typeface="Trebuchet MS"/>
              </a:rPr>
              <a:t>around </a:t>
            </a:r>
            <a:r>
              <a:rPr sz="1600" spc="-28">
                <a:latin typeface="Calibri" panose="020F0502020204030204" pitchFamily="34" charset="0"/>
                <a:cs typeface="Trebuchet MS"/>
              </a:rPr>
              <a:t>rear </a:t>
            </a:r>
            <a:r>
              <a:rPr sz="1600" spc="-9">
                <a:latin typeface="Calibri" panose="020F0502020204030204" pitchFamily="34" charset="0"/>
                <a:cs typeface="Trebuchet MS"/>
              </a:rPr>
              <a:t>of </a:t>
            </a:r>
            <a:r>
              <a:rPr sz="1600" spc="-14">
                <a:latin typeface="Calibri" panose="020F0502020204030204" pitchFamily="34" charset="0"/>
                <a:cs typeface="Trebuchet MS"/>
              </a:rPr>
              <a:t>the  parked </a:t>
            </a:r>
            <a:r>
              <a:rPr sz="1600" spc="-52">
                <a:latin typeface="Calibri" panose="020F0502020204030204" pitchFamily="34" charset="0"/>
                <a:cs typeface="Trebuchet MS"/>
              </a:rPr>
              <a:t>car, </a:t>
            </a:r>
            <a:r>
              <a:rPr sz="1600" spc="-28">
                <a:latin typeface="Calibri" panose="020F0502020204030204" pitchFamily="34" charset="0"/>
                <a:cs typeface="Trebuchet MS"/>
              </a:rPr>
              <a:t>turn </a:t>
            </a:r>
            <a:r>
              <a:rPr sz="1600" spc="-5">
                <a:latin typeface="Calibri" panose="020F0502020204030204" pitchFamily="34" charset="0"/>
                <a:cs typeface="Trebuchet MS"/>
              </a:rPr>
              <a:t>steering </a:t>
            </a:r>
            <a:r>
              <a:rPr sz="1600" spc="5">
                <a:latin typeface="Calibri" panose="020F0502020204030204" pitchFamily="34" charset="0"/>
                <a:cs typeface="Trebuchet MS"/>
              </a:rPr>
              <a:t>wheel </a:t>
            </a:r>
            <a:r>
              <a:rPr sz="1600" spc="-9">
                <a:latin typeface="Calibri" panose="020F0502020204030204" pitchFamily="34" charset="0"/>
                <a:cs typeface="Trebuchet MS"/>
              </a:rPr>
              <a:t>anticlockwise </a:t>
            </a:r>
            <a:r>
              <a:rPr sz="1600" spc="-47">
                <a:latin typeface="Calibri" panose="020F0502020204030204" pitchFamily="34" charset="0"/>
                <a:cs typeface="Trebuchet MS"/>
              </a:rPr>
              <a:t>fully. </a:t>
            </a:r>
            <a:r>
              <a:rPr sz="1600" spc="38">
                <a:latin typeface="Calibri" panose="020F0502020204030204" pitchFamily="34" charset="0"/>
                <a:cs typeface="Trebuchet MS"/>
              </a:rPr>
              <a:t>Be </a:t>
            </a:r>
            <a:r>
              <a:rPr sz="1600" spc="-9">
                <a:latin typeface="Calibri" panose="020F0502020204030204" pitchFamily="34" charset="0"/>
                <a:cs typeface="Trebuchet MS"/>
              </a:rPr>
              <a:t>aware  </a:t>
            </a:r>
            <a:r>
              <a:rPr sz="1600" spc="-33">
                <a:latin typeface="Calibri" panose="020F0502020204030204" pitchFamily="34" charset="0"/>
                <a:cs typeface="Trebuchet MS"/>
              </a:rPr>
              <a:t>that </a:t>
            </a:r>
            <a:r>
              <a:rPr sz="1600" spc="23">
                <a:latin typeface="Calibri" panose="020F0502020204030204" pitchFamily="34" charset="0"/>
                <a:cs typeface="Trebuchet MS"/>
              </a:rPr>
              <a:t>now </a:t>
            </a:r>
            <a:r>
              <a:rPr sz="1600" spc="-9">
                <a:latin typeface="Calibri" panose="020F0502020204030204" pitchFamily="34" charset="0"/>
                <a:cs typeface="Trebuchet MS"/>
              </a:rPr>
              <a:t>your </a:t>
            </a:r>
            <a:r>
              <a:rPr sz="1600" spc="-23">
                <a:latin typeface="Calibri" panose="020F0502020204030204" pitchFamily="34" charset="0"/>
                <a:cs typeface="Trebuchet MS"/>
              </a:rPr>
              <a:t>vehicle’s right front </a:t>
            </a:r>
            <a:r>
              <a:rPr sz="1600" spc="5">
                <a:latin typeface="Calibri" panose="020F0502020204030204" pitchFamily="34" charset="0"/>
                <a:cs typeface="Trebuchet MS"/>
              </a:rPr>
              <a:t>end </a:t>
            </a:r>
            <a:r>
              <a:rPr sz="1600" spc="-28">
                <a:latin typeface="Calibri" panose="020F0502020204030204" pitchFamily="34" charset="0"/>
                <a:cs typeface="Trebuchet MS"/>
              </a:rPr>
              <a:t>fully </a:t>
            </a:r>
            <a:r>
              <a:rPr sz="1600" spc="-19">
                <a:latin typeface="Calibri" panose="020F0502020204030204" pitchFamily="34" charset="0"/>
                <a:cs typeface="Trebuchet MS"/>
              </a:rPr>
              <a:t>protruding </a:t>
            </a:r>
            <a:r>
              <a:rPr sz="1600" spc="9">
                <a:latin typeface="Calibri" panose="020F0502020204030204" pitchFamily="34" charset="0"/>
                <a:cs typeface="Trebuchet MS"/>
              </a:rPr>
              <a:t>on </a:t>
            </a:r>
            <a:r>
              <a:rPr sz="1600" spc="-14">
                <a:latin typeface="Calibri" panose="020F0502020204030204" pitchFamily="34" charset="0"/>
                <a:cs typeface="Trebuchet MS"/>
              </a:rPr>
              <a:t>the  road </a:t>
            </a:r>
            <a:r>
              <a:rPr sz="1600" spc="-5">
                <a:latin typeface="Calibri" panose="020F0502020204030204" pitchFamily="34" charset="0"/>
                <a:cs typeface="Trebuchet MS"/>
              </a:rPr>
              <a:t>against</a:t>
            </a:r>
            <a:r>
              <a:rPr sz="1600" spc="-38">
                <a:latin typeface="Calibri" panose="020F0502020204030204" pitchFamily="34" charset="0"/>
                <a:cs typeface="Trebuchet MS"/>
              </a:rPr>
              <a:t> </a:t>
            </a:r>
            <a:r>
              <a:rPr sz="1600" spc="-42">
                <a:latin typeface="Calibri" panose="020F0502020204030204" pitchFamily="34" charset="0"/>
                <a:cs typeface="Trebuchet MS"/>
              </a:rPr>
              <a:t>traffic.</a:t>
            </a:r>
            <a:endParaRPr sz="1600">
              <a:latin typeface="Calibri" panose="020F0502020204030204" pitchFamily="34" charset="0"/>
              <a:cs typeface="Trebuchet MS"/>
            </a:endParaRPr>
          </a:p>
          <a:p>
            <a:pPr marL="200025" marR="5358" indent="-188714" algn="just">
              <a:lnSpc>
                <a:spcPct val="116700"/>
              </a:lnSpc>
              <a:buAutoNum type="arabicPeriod"/>
              <a:tabLst>
                <a:tab pos="200620" algn="l"/>
              </a:tabLst>
            </a:pPr>
            <a:r>
              <a:rPr sz="1600" spc="66">
                <a:latin typeface="Calibri" panose="020F0502020204030204" pitchFamily="34" charset="0"/>
                <a:cs typeface="Trebuchet MS"/>
              </a:rPr>
              <a:t>As </a:t>
            </a:r>
            <a:r>
              <a:rPr sz="1600" spc="-9">
                <a:latin typeface="Calibri" panose="020F0502020204030204" pitchFamily="34" charset="0"/>
                <a:cs typeface="Trebuchet MS"/>
              </a:rPr>
              <a:t>your </a:t>
            </a:r>
            <a:r>
              <a:rPr sz="1600" spc="-23">
                <a:latin typeface="Calibri" panose="020F0502020204030204" pitchFamily="34" charset="0"/>
                <a:cs typeface="Trebuchet MS"/>
              </a:rPr>
              <a:t>vehicle’s </a:t>
            </a:r>
            <a:r>
              <a:rPr sz="1600" spc="-28">
                <a:latin typeface="Calibri" panose="020F0502020204030204" pitchFamily="34" charset="0"/>
                <a:cs typeface="Trebuchet MS"/>
              </a:rPr>
              <a:t>rear </a:t>
            </a:r>
            <a:r>
              <a:rPr sz="1600" spc="-23">
                <a:latin typeface="Calibri" panose="020F0502020204030204" pitchFamily="34" charset="0"/>
                <a:cs typeface="Trebuchet MS"/>
              </a:rPr>
              <a:t>right </a:t>
            </a:r>
            <a:r>
              <a:rPr sz="1600" spc="-9">
                <a:latin typeface="Calibri" panose="020F0502020204030204" pitchFamily="34" charset="0"/>
                <a:cs typeface="Trebuchet MS"/>
              </a:rPr>
              <a:t>corner </a:t>
            </a:r>
            <a:r>
              <a:rPr sz="1600" spc="28">
                <a:latin typeface="Calibri" panose="020F0502020204030204" pitchFamily="34" charset="0"/>
                <a:cs typeface="Trebuchet MS"/>
              </a:rPr>
              <a:t>comes </a:t>
            </a:r>
            <a:r>
              <a:rPr sz="1600" spc="-23">
                <a:latin typeface="Calibri" panose="020F0502020204030204" pitchFamily="34" charset="0"/>
                <a:cs typeface="Trebuchet MS"/>
              </a:rPr>
              <a:t>in </a:t>
            </a:r>
            <a:r>
              <a:rPr sz="1600" spc="-28">
                <a:latin typeface="Calibri" panose="020F0502020204030204" pitchFamily="34" charset="0"/>
                <a:cs typeface="Trebuchet MS"/>
              </a:rPr>
              <a:t>line </a:t>
            </a:r>
            <a:r>
              <a:rPr sz="1600" spc="-9">
                <a:latin typeface="Calibri" panose="020F0502020204030204" pitchFamily="34" charset="0"/>
                <a:cs typeface="Trebuchet MS"/>
              </a:rPr>
              <a:t>of </a:t>
            </a:r>
            <a:r>
              <a:rPr sz="1600" spc="-23">
                <a:latin typeface="Calibri" panose="020F0502020204030204" pitchFamily="34" charset="0"/>
                <a:cs typeface="Trebuchet MS"/>
              </a:rPr>
              <a:t>right  front </a:t>
            </a:r>
            <a:r>
              <a:rPr sz="1600" spc="-9">
                <a:latin typeface="Calibri" panose="020F0502020204030204" pitchFamily="34" charset="0"/>
                <a:cs typeface="Trebuchet MS"/>
              </a:rPr>
              <a:t>corner of </a:t>
            </a:r>
            <a:r>
              <a:rPr sz="1600" spc="-14">
                <a:latin typeface="Calibri" panose="020F0502020204030204" pitchFamily="34" charset="0"/>
                <a:cs typeface="Trebuchet MS"/>
              </a:rPr>
              <a:t>the </a:t>
            </a:r>
            <a:r>
              <a:rPr sz="1600" spc="-23">
                <a:latin typeface="Calibri" panose="020F0502020204030204" pitchFamily="34" charset="0"/>
                <a:cs typeface="Trebuchet MS"/>
              </a:rPr>
              <a:t>car </a:t>
            </a:r>
            <a:r>
              <a:rPr sz="1600" spc="-14">
                <a:latin typeface="Calibri" panose="020F0502020204030204" pitchFamily="34" charset="0"/>
                <a:cs typeface="Trebuchet MS"/>
              </a:rPr>
              <a:t>parked </a:t>
            </a:r>
            <a:r>
              <a:rPr sz="1600" spc="-23">
                <a:latin typeface="Calibri" panose="020F0502020204030204" pitchFamily="34" charset="0"/>
                <a:cs typeface="Trebuchet MS"/>
              </a:rPr>
              <a:t>in </a:t>
            </a:r>
            <a:r>
              <a:rPr sz="1600" spc="-52">
                <a:latin typeface="Calibri" panose="020F0502020204030204" pitchFamily="34" charset="0"/>
                <a:cs typeface="Trebuchet MS"/>
              </a:rPr>
              <a:t>rear, </a:t>
            </a:r>
            <a:r>
              <a:rPr sz="1600" spc="-19">
                <a:latin typeface="Calibri" panose="020F0502020204030204" pitchFamily="34" charset="0"/>
                <a:cs typeface="Trebuchet MS"/>
              </a:rPr>
              <a:t>start turning </a:t>
            </a:r>
            <a:r>
              <a:rPr sz="1600" spc="-14">
                <a:latin typeface="Calibri" panose="020F0502020204030204" pitchFamily="34" charset="0"/>
                <a:cs typeface="Trebuchet MS"/>
              </a:rPr>
              <a:t>the </a:t>
            </a:r>
            <a:r>
              <a:rPr sz="1600" spc="-5">
                <a:latin typeface="Calibri" panose="020F0502020204030204" pitchFamily="34" charset="0"/>
                <a:cs typeface="Trebuchet MS"/>
              </a:rPr>
              <a:t>steering</a:t>
            </a:r>
            <a:r>
              <a:rPr sz="1600" spc="-28">
                <a:latin typeface="Calibri" panose="020F0502020204030204" pitchFamily="34" charset="0"/>
                <a:cs typeface="Trebuchet MS"/>
              </a:rPr>
              <a:t> </a:t>
            </a:r>
            <a:r>
              <a:rPr sz="1600" spc="-5">
                <a:latin typeface="Calibri" panose="020F0502020204030204" pitchFamily="34" charset="0"/>
                <a:cs typeface="Trebuchet MS"/>
              </a:rPr>
              <a:t>clockwise.</a:t>
            </a:r>
            <a:endParaRPr sz="1600">
              <a:latin typeface="Calibri" panose="020F0502020204030204" pitchFamily="34" charset="0"/>
              <a:cs typeface="Trebuchet MS"/>
            </a:endParaRPr>
          </a:p>
          <a:p>
            <a:pPr marL="200025" marR="4763" indent="-188714" algn="just">
              <a:lnSpc>
                <a:spcPct val="116700"/>
              </a:lnSpc>
              <a:buAutoNum type="arabicPeriod"/>
              <a:tabLst>
                <a:tab pos="200620" algn="l"/>
              </a:tabLst>
            </a:pPr>
            <a:r>
              <a:rPr sz="1600" spc="14">
                <a:latin typeface="Calibri" panose="020F0502020204030204" pitchFamily="34" charset="0"/>
                <a:cs typeface="Trebuchet MS"/>
              </a:rPr>
              <a:t>Stop </a:t>
            </a:r>
            <a:r>
              <a:rPr sz="1600" spc="-14">
                <a:latin typeface="Calibri" panose="020F0502020204030204" pitchFamily="34" charset="0"/>
                <a:cs typeface="Trebuchet MS"/>
              </a:rPr>
              <a:t>the vehicle </a:t>
            </a:r>
            <a:r>
              <a:rPr sz="1600" spc="23">
                <a:latin typeface="Calibri" panose="020F0502020204030204" pitchFamily="34" charset="0"/>
                <a:cs typeface="Trebuchet MS"/>
              </a:rPr>
              <a:t>when </a:t>
            </a:r>
            <a:r>
              <a:rPr sz="1600" spc="-9">
                <a:latin typeface="Calibri" panose="020F0502020204030204" pitchFamily="34" charset="0"/>
                <a:cs typeface="Trebuchet MS"/>
              </a:rPr>
              <a:t>your </a:t>
            </a:r>
            <a:r>
              <a:rPr sz="1600" spc="-23">
                <a:latin typeface="Calibri" panose="020F0502020204030204" pitchFamily="34" charset="0"/>
                <a:cs typeface="Trebuchet MS"/>
              </a:rPr>
              <a:t>car </a:t>
            </a:r>
            <a:r>
              <a:rPr sz="1600">
                <a:latin typeface="Calibri" panose="020F0502020204030204" pitchFamily="34" charset="0"/>
                <a:cs typeface="Trebuchet MS"/>
              </a:rPr>
              <a:t>reaches </a:t>
            </a:r>
            <a:r>
              <a:rPr sz="1600" spc="-14">
                <a:latin typeface="Calibri" panose="020F0502020204030204" pitchFamily="34" charset="0"/>
                <a:cs typeface="Trebuchet MS"/>
              </a:rPr>
              <a:t>near </a:t>
            </a:r>
            <a:r>
              <a:rPr sz="1600" spc="-19">
                <a:latin typeface="Calibri" panose="020F0502020204030204" pitchFamily="34" charset="0"/>
                <a:cs typeface="Trebuchet MS"/>
              </a:rPr>
              <a:t>to </a:t>
            </a:r>
            <a:r>
              <a:rPr sz="1600" spc="-14">
                <a:latin typeface="Calibri" panose="020F0502020204030204" pitchFamily="34" charset="0"/>
                <a:cs typeface="Trebuchet MS"/>
              </a:rPr>
              <a:t>the </a:t>
            </a:r>
            <a:r>
              <a:rPr sz="1600" spc="-23">
                <a:latin typeface="Calibri" panose="020F0502020204030204" pitchFamily="34" charset="0"/>
                <a:cs typeface="Trebuchet MS"/>
              </a:rPr>
              <a:t>car</a:t>
            </a:r>
            <a:r>
              <a:rPr sz="1600" spc="-122">
                <a:latin typeface="Calibri" panose="020F0502020204030204" pitchFamily="34" charset="0"/>
                <a:cs typeface="Trebuchet MS"/>
              </a:rPr>
              <a:t> </a:t>
            </a:r>
            <a:r>
              <a:rPr sz="1600" spc="-14">
                <a:latin typeface="Calibri" panose="020F0502020204030204" pitchFamily="34" charset="0"/>
                <a:cs typeface="Trebuchet MS"/>
              </a:rPr>
              <a:t>parked  </a:t>
            </a:r>
            <a:r>
              <a:rPr sz="1600" spc="-23">
                <a:latin typeface="Calibri" panose="020F0502020204030204" pitchFamily="34" charset="0"/>
                <a:cs typeface="Trebuchet MS"/>
              </a:rPr>
              <a:t>in</a:t>
            </a:r>
            <a:r>
              <a:rPr sz="1600" spc="-28">
                <a:latin typeface="Calibri" panose="020F0502020204030204" pitchFamily="34" charset="0"/>
                <a:cs typeface="Trebuchet MS"/>
              </a:rPr>
              <a:t> </a:t>
            </a:r>
            <a:r>
              <a:rPr sz="1600" spc="-52">
                <a:latin typeface="Calibri" panose="020F0502020204030204" pitchFamily="34" charset="0"/>
                <a:cs typeface="Trebuchet MS"/>
              </a:rPr>
              <a:t>rear.</a:t>
            </a:r>
            <a:endParaRPr lang="en-US" sz="1600" spc="-52">
              <a:latin typeface="Calibri" panose="020F0502020204030204" pitchFamily="34" charset="0"/>
              <a:cs typeface="Trebuchet MS"/>
            </a:endParaRPr>
          </a:p>
          <a:p>
            <a:pPr marL="200025" marR="4763" indent="-188714" algn="just">
              <a:lnSpc>
                <a:spcPct val="116700"/>
              </a:lnSpc>
              <a:buFontTx/>
              <a:buAutoNum type="arabicPeriod"/>
              <a:tabLst>
                <a:tab pos="200620" algn="l"/>
              </a:tabLst>
            </a:pPr>
            <a:r>
              <a:rPr lang="en-US" sz="1600" spc="-38">
                <a:latin typeface="Calibri" panose="020F0502020204030204" pitchFamily="34" charset="0"/>
                <a:cs typeface="Trebuchet MS"/>
              </a:rPr>
              <a:t>Turn</a:t>
            </a:r>
            <a:r>
              <a:rPr lang="en-US" sz="1600" spc="-89">
                <a:latin typeface="Calibri" panose="020F0502020204030204" pitchFamily="34" charset="0"/>
                <a:cs typeface="Trebuchet MS"/>
              </a:rPr>
              <a:t> </a:t>
            </a:r>
            <a:r>
              <a:rPr lang="en-US" sz="1600" spc="-14">
                <a:latin typeface="Calibri" panose="020F0502020204030204" pitchFamily="34" charset="0"/>
                <a:cs typeface="Trebuchet MS"/>
              </a:rPr>
              <a:t>the</a:t>
            </a:r>
            <a:r>
              <a:rPr lang="en-US" sz="1600" spc="-89">
                <a:latin typeface="Calibri" panose="020F0502020204030204" pitchFamily="34" charset="0"/>
                <a:cs typeface="Trebuchet MS"/>
              </a:rPr>
              <a:t> </a:t>
            </a:r>
            <a:r>
              <a:rPr lang="en-US" sz="1600" spc="-5">
                <a:latin typeface="Calibri" panose="020F0502020204030204" pitchFamily="34" charset="0"/>
                <a:cs typeface="Trebuchet MS"/>
              </a:rPr>
              <a:t>steering</a:t>
            </a:r>
            <a:r>
              <a:rPr lang="en-US" sz="1600" spc="-89">
                <a:latin typeface="Calibri" panose="020F0502020204030204" pitchFamily="34" charset="0"/>
                <a:cs typeface="Trebuchet MS"/>
              </a:rPr>
              <a:t> </a:t>
            </a:r>
            <a:r>
              <a:rPr lang="en-US" sz="1600" spc="-19">
                <a:latin typeface="Calibri" panose="020F0502020204030204" pitchFamily="34" charset="0"/>
                <a:cs typeface="Trebuchet MS"/>
              </a:rPr>
              <a:t>to</a:t>
            </a:r>
            <a:r>
              <a:rPr lang="en-US" sz="1600" spc="-89">
                <a:latin typeface="Calibri" panose="020F0502020204030204" pitchFamily="34" charset="0"/>
                <a:cs typeface="Trebuchet MS"/>
              </a:rPr>
              <a:t> </a:t>
            </a:r>
            <a:r>
              <a:rPr lang="en-US" sz="1600" spc="-14">
                <a:latin typeface="Calibri" panose="020F0502020204030204" pitchFamily="34" charset="0"/>
                <a:cs typeface="Trebuchet MS"/>
              </a:rPr>
              <a:t>straight</a:t>
            </a:r>
            <a:r>
              <a:rPr lang="en-US" sz="1600" spc="-89">
                <a:latin typeface="Calibri" panose="020F0502020204030204" pitchFamily="34" charset="0"/>
                <a:cs typeface="Trebuchet MS"/>
              </a:rPr>
              <a:t> </a:t>
            </a:r>
            <a:r>
              <a:rPr lang="en-US" sz="1600" spc="-9">
                <a:latin typeface="Calibri" panose="020F0502020204030204" pitchFamily="34" charset="0"/>
                <a:cs typeface="Trebuchet MS"/>
              </a:rPr>
              <a:t>position</a:t>
            </a:r>
            <a:r>
              <a:rPr lang="en-US" sz="1600" spc="-94">
                <a:latin typeface="Calibri" panose="020F0502020204030204" pitchFamily="34" charset="0"/>
                <a:cs typeface="Trebuchet MS"/>
              </a:rPr>
              <a:t> </a:t>
            </a:r>
            <a:r>
              <a:rPr lang="en-US" sz="1600" spc="-9">
                <a:latin typeface="Calibri" panose="020F0502020204030204" pitchFamily="34" charset="0"/>
                <a:cs typeface="Trebuchet MS"/>
              </a:rPr>
              <a:t>and</a:t>
            </a:r>
            <a:r>
              <a:rPr lang="en-US" sz="1600" spc="-89">
                <a:latin typeface="Calibri" panose="020F0502020204030204" pitchFamily="34" charset="0"/>
                <a:cs typeface="Trebuchet MS"/>
              </a:rPr>
              <a:t> </a:t>
            </a:r>
            <a:r>
              <a:rPr lang="en-US" sz="1600" spc="9">
                <a:latin typeface="Calibri" panose="020F0502020204030204" pitchFamily="34" charset="0"/>
                <a:cs typeface="Trebuchet MS"/>
              </a:rPr>
              <a:t>move</a:t>
            </a:r>
            <a:r>
              <a:rPr lang="en-US" sz="1600" spc="-89">
                <a:latin typeface="Calibri" panose="020F0502020204030204" pitchFamily="34" charset="0"/>
                <a:cs typeface="Trebuchet MS"/>
              </a:rPr>
              <a:t> </a:t>
            </a:r>
            <a:r>
              <a:rPr lang="en-US" sz="1600" spc="-14">
                <a:latin typeface="Calibri" panose="020F0502020204030204" pitchFamily="34" charset="0"/>
                <a:cs typeface="Trebuchet MS"/>
              </a:rPr>
              <a:t>the</a:t>
            </a:r>
            <a:r>
              <a:rPr lang="en-US" sz="1600" spc="-89">
                <a:latin typeface="Calibri" panose="020F0502020204030204" pitchFamily="34" charset="0"/>
                <a:cs typeface="Trebuchet MS"/>
              </a:rPr>
              <a:t> </a:t>
            </a:r>
            <a:r>
              <a:rPr lang="en-US" sz="1600" spc="-14">
                <a:latin typeface="Calibri" panose="020F0502020204030204" pitchFamily="34" charset="0"/>
                <a:cs typeface="Trebuchet MS"/>
              </a:rPr>
              <a:t>vehicle</a:t>
            </a:r>
            <a:r>
              <a:rPr lang="en-US" sz="1600" spc="-89">
                <a:latin typeface="Calibri" panose="020F0502020204030204" pitchFamily="34" charset="0"/>
                <a:cs typeface="Trebuchet MS"/>
              </a:rPr>
              <a:t> </a:t>
            </a:r>
            <a:r>
              <a:rPr lang="en-US" sz="1600" spc="-9">
                <a:latin typeface="Calibri" panose="020F0502020204030204" pitchFamily="34" charset="0"/>
                <a:cs typeface="Trebuchet MS"/>
              </a:rPr>
              <a:t>ahead</a:t>
            </a:r>
            <a:r>
              <a:rPr lang="en-US" sz="1600" spc="-89">
                <a:latin typeface="Calibri" panose="020F0502020204030204" pitchFamily="34" charset="0"/>
                <a:cs typeface="Trebuchet MS"/>
              </a:rPr>
              <a:t> </a:t>
            </a:r>
            <a:r>
              <a:rPr lang="en-US" sz="1600" spc="47">
                <a:latin typeface="Calibri" panose="020F0502020204030204" pitchFamily="34" charset="0"/>
                <a:cs typeface="Trebuchet MS"/>
              </a:rPr>
              <a:t>so</a:t>
            </a:r>
            <a:r>
              <a:rPr lang="en-US" sz="1600" spc="-89">
                <a:latin typeface="Calibri" panose="020F0502020204030204" pitchFamily="34" charset="0"/>
                <a:cs typeface="Trebuchet MS"/>
              </a:rPr>
              <a:t> </a:t>
            </a:r>
            <a:r>
              <a:rPr lang="en-US" sz="1600" spc="-33">
                <a:latin typeface="Calibri" panose="020F0502020204030204" pitchFamily="34" charset="0"/>
                <a:cs typeface="Trebuchet MS"/>
              </a:rPr>
              <a:t>that  </a:t>
            </a:r>
            <a:r>
              <a:rPr lang="en-US" sz="1600" spc="-9">
                <a:latin typeface="Calibri" panose="020F0502020204030204" pitchFamily="34" charset="0"/>
                <a:cs typeface="Trebuchet MS"/>
              </a:rPr>
              <a:t>your</a:t>
            </a:r>
            <a:r>
              <a:rPr lang="en-US" sz="1600" spc="-42">
                <a:latin typeface="Calibri" panose="020F0502020204030204" pitchFamily="34" charset="0"/>
                <a:cs typeface="Trebuchet MS"/>
              </a:rPr>
              <a:t> </a:t>
            </a:r>
            <a:r>
              <a:rPr lang="en-US" sz="1600" spc="-14">
                <a:latin typeface="Calibri" panose="020F0502020204030204" pitchFamily="34" charset="0"/>
                <a:cs typeface="Trebuchet MS"/>
              </a:rPr>
              <a:t>vehicle</a:t>
            </a:r>
            <a:r>
              <a:rPr lang="en-US" sz="1600" spc="-38">
                <a:latin typeface="Calibri" panose="020F0502020204030204" pitchFamily="34" charset="0"/>
                <a:cs typeface="Trebuchet MS"/>
              </a:rPr>
              <a:t> </a:t>
            </a:r>
            <a:r>
              <a:rPr lang="en-US" sz="1600" spc="28">
                <a:latin typeface="Calibri" panose="020F0502020204030204" pitchFamily="34" charset="0"/>
                <a:cs typeface="Trebuchet MS"/>
              </a:rPr>
              <a:t>comes</a:t>
            </a:r>
            <a:r>
              <a:rPr lang="en-US" sz="1600" spc="-38">
                <a:latin typeface="Calibri" panose="020F0502020204030204" pitchFamily="34" charset="0"/>
                <a:cs typeface="Trebuchet MS"/>
              </a:rPr>
              <a:t> </a:t>
            </a:r>
            <a:r>
              <a:rPr lang="en-US" sz="1600" spc="-23">
                <a:latin typeface="Calibri" panose="020F0502020204030204" pitchFamily="34" charset="0"/>
                <a:cs typeface="Trebuchet MS"/>
              </a:rPr>
              <a:t>in</a:t>
            </a:r>
            <a:r>
              <a:rPr lang="en-US" sz="1600" spc="-42">
                <a:latin typeface="Calibri" panose="020F0502020204030204" pitchFamily="34" charset="0"/>
                <a:cs typeface="Trebuchet MS"/>
              </a:rPr>
              <a:t> </a:t>
            </a:r>
            <a:r>
              <a:rPr lang="en-US" sz="1600" spc="-14">
                <a:latin typeface="Calibri" panose="020F0502020204030204" pitchFamily="34" charset="0"/>
                <a:cs typeface="Trebuchet MS"/>
              </a:rPr>
              <a:t>center</a:t>
            </a:r>
            <a:r>
              <a:rPr lang="en-US" sz="1600" spc="-38">
                <a:latin typeface="Calibri" panose="020F0502020204030204" pitchFamily="34" charset="0"/>
                <a:cs typeface="Trebuchet MS"/>
              </a:rPr>
              <a:t> </a:t>
            </a:r>
            <a:r>
              <a:rPr lang="en-US" sz="1600" spc="-9">
                <a:latin typeface="Calibri" panose="020F0502020204030204" pitchFamily="34" charset="0"/>
                <a:cs typeface="Trebuchet MS"/>
              </a:rPr>
              <a:t>of</a:t>
            </a:r>
            <a:r>
              <a:rPr lang="en-US" sz="1600" spc="-38">
                <a:latin typeface="Calibri" panose="020F0502020204030204" pitchFamily="34" charset="0"/>
                <a:cs typeface="Trebuchet MS"/>
              </a:rPr>
              <a:t> </a:t>
            </a:r>
            <a:r>
              <a:rPr lang="en-US" sz="1600" spc="-14">
                <a:latin typeface="Calibri" panose="020F0502020204030204" pitchFamily="34" charset="0"/>
                <a:cs typeface="Trebuchet MS"/>
              </a:rPr>
              <a:t>the</a:t>
            </a:r>
            <a:r>
              <a:rPr lang="en-US" sz="1600" spc="-38">
                <a:latin typeface="Calibri" panose="020F0502020204030204" pitchFamily="34" charset="0"/>
                <a:cs typeface="Trebuchet MS"/>
              </a:rPr>
              <a:t> </a:t>
            </a:r>
            <a:r>
              <a:rPr lang="en-US" sz="1600" spc="-33">
                <a:latin typeface="Calibri" panose="020F0502020204030204" pitchFamily="34" charset="0"/>
                <a:cs typeface="Trebuchet MS"/>
              </a:rPr>
              <a:t>available</a:t>
            </a:r>
            <a:r>
              <a:rPr lang="en-US" sz="1600" spc="-42">
                <a:latin typeface="Calibri" panose="020F0502020204030204" pitchFamily="34" charset="0"/>
                <a:cs typeface="Trebuchet MS"/>
              </a:rPr>
              <a:t> </a:t>
            </a:r>
            <a:r>
              <a:rPr lang="en-US" sz="1600" spc="14">
                <a:latin typeface="Calibri" panose="020F0502020204030204" pitchFamily="34" charset="0"/>
                <a:cs typeface="Trebuchet MS"/>
              </a:rPr>
              <a:t>space</a:t>
            </a:r>
            <a:r>
              <a:rPr lang="en-US" sz="1600" spc="-38">
                <a:latin typeface="Calibri" panose="020F0502020204030204" pitchFamily="34" charset="0"/>
                <a:cs typeface="Trebuchet MS"/>
              </a:rPr>
              <a:t> </a:t>
            </a:r>
            <a:r>
              <a:rPr lang="en-US" sz="1600" spc="-5">
                <a:latin typeface="Calibri" panose="020F0502020204030204" pitchFamily="34" charset="0"/>
                <a:cs typeface="Trebuchet MS"/>
              </a:rPr>
              <a:t>while</a:t>
            </a:r>
            <a:r>
              <a:rPr lang="en-US" sz="1600" spc="-38">
                <a:latin typeface="Calibri" panose="020F0502020204030204" pitchFamily="34" charset="0"/>
                <a:cs typeface="Trebuchet MS"/>
              </a:rPr>
              <a:t> </a:t>
            </a:r>
            <a:r>
              <a:rPr lang="en-US" sz="1600" spc="-9">
                <a:latin typeface="Calibri" panose="020F0502020204030204" pitchFamily="34" charset="0"/>
                <a:cs typeface="Trebuchet MS"/>
              </a:rPr>
              <a:t>straightening  </a:t>
            </a:r>
            <a:r>
              <a:rPr lang="en-US" sz="1600">
                <a:latin typeface="Calibri" panose="020F0502020204030204" pitchFamily="34" charset="0"/>
                <a:cs typeface="Trebuchet MS"/>
              </a:rPr>
              <a:t>up </a:t>
            </a:r>
            <a:r>
              <a:rPr lang="en-US" sz="1600" spc="-14">
                <a:latin typeface="Calibri" panose="020F0502020204030204" pitchFamily="34" charset="0"/>
                <a:cs typeface="Trebuchet MS"/>
              </a:rPr>
              <a:t>the</a:t>
            </a:r>
            <a:r>
              <a:rPr lang="en-US" sz="1600" spc="-52">
                <a:latin typeface="Calibri" panose="020F0502020204030204" pitchFamily="34" charset="0"/>
                <a:cs typeface="Trebuchet MS"/>
              </a:rPr>
              <a:t> </a:t>
            </a:r>
            <a:r>
              <a:rPr lang="en-US" sz="1600" spc="5">
                <a:latin typeface="Calibri" panose="020F0502020204030204" pitchFamily="34" charset="0"/>
                <a:cs typeface="Trebuchet MS"/>
              </a:rPr>
              <a:t>wheels.</a:t>
            </a:r>
            <a:endParaRPr lang="en-US" sz="1600">
              <a:latin typeface="Calibri" panose="020F0502020204030204" pitchFamily="34" charset="0"/>
              <a:cs typeface="Trebuchet MS"/>
            </a:endParaRPr>
          </a:p>
        </p:txBody>
      </p:sp>
      <p:sp>
        <p:nvSpPr>
          <p:cNvPr id="12" name="Title 3">
            <a:extLst>
              <a:ext uri="{FF2B5EF4-FFF2-40B4-BE49-F238E27FC236}">
                <a16:creationId xmlns:a16="http://schemas.microsoft.com/office/drawing/2014/main" id="{B46EE548-91A9-471B-A078-536E640D718C}"/>
              </a:ext>
            </a:extLst>
          </p:cNvPr>
          <p:cNvSpPr txBox="1">
            <a:spLocks/>
          </p:cNvSpPr>
          <p:nvPr/>
        </p:nvSpPr>
        <p:spPr>
          <a:xfrm>
            <a:off x="381000" y="304800"/>
            <a:ext cx="1702710" cy="646331"/>
          </a:xfrm>
          <a:prstGeom prst="rect">
            <a:avLst/>
          </a:prstGeom>
        </p:spPr>
        <p:txBody>
          <a:bodyPr wrap="none">
            <a:spAutoFit/>
          </a:bodyPr>
          <a:lst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a:lstStyle>
          <a:p>
            <a:pPr algn="ctr"/>
            <a:r>
              <a:rPr lang="en-GB" sz="3600" b="1" kern="0" spc="-25">
                <a:solidFill>
                  <a:srgbClr val="FF0000"/>
                </a:solidFill>
                <a:ea typeface="Times New Roman" panose="02020603050405020304" pitchFamily="18" charset="0"/>
                <a:cs typeface="Times New Roman" panose="02020603050405020304" pitchFamily="18" charset="0"/>
              </a:rPr>
              <a:t>Parking </a:t>
            </a:r>
          </a:p>
        </p:txBody>
      </p:sp>
    </p:spTree>
    <p:extLst>
      <p:ext uri="{BB962C8B-B14F-4D97-AF65-F5344CB8AC3E}">
        <p14:creationId xmlns:p14="http://schemas.microsoft.com/office/powerpoint/2010/main" val="401271452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867024" y="593170"/>
            <a:ext cx="1422797" cy="214065"/>
          </a:xfrm>
          <a:prstGeom prst="rect">
            <a:avLst/>
          </a:prstGeom>
        </p:spPr>
        <p:txBody>
          <a:bodyPr vert="horz" wrap="square" lIns="0" tIns="11906" rIns="0" bIns="0" rtlCol="0">
            <a:spAutoFit/>
          </a:bodyPr>
          <a:lstStyle/>
          <a:p>
            <a:pPr marL="11906">
              <a:spcBef>
                <a:spcPts val="94"/>
              </a:spcBef>
            </a:pPr>
            <a:r>
              <a:rPr sz="1313" b="1" spc="28">
                <a:solidFill>
                  <a:srgbClr val="FFFFFF"/>
                </a:solidFill>
                <a:latin typeface="Trebuchet MS"/>
                <a:cs typeface="Trebuchet MS"/>
              </a:rPr>
              <a:t>Rules </a:t>
            </a:r>
            <a:r>
              <a:rPr sz="1313" b="1" spc="5">
                <a:solidFill>
                  <a:srgbClr val="FFFFFF"/>
                </a:solidFill>
                <a:latin typeface="Trebuchet MS"/>
                <a:cs typeface="Trebuchet MS"/>
              </a:rPr>
              <a:t>of </a:t>
            </a:r>
            <a:r>
              <a:rPr sz="1313" b="1" spc="-5">
                <a:solidFill>
                  <a:srgbClr val="FFFFFF"/>
                </a:solidFill>
                <a:latin typeface="Trebuchet MS"/>
                <a:cs typeface="Trebuchet MS"/>
              </a:rPr>
              <a:t>the</a:t>
            </a:r>
            <a:r>
              <a:rPr sz="1313" b="1" spc="-197">
                <a:solidFill>
                  <a:srgbClr val="FFFFFF"/>
                </a:solidFill>
                <a:latin typeface="Trebuchet MS"/>
                <a:cs typeface="Trebuchet MS"/>
              </a:rPr>
              <a:t> </a:t>
            </a:r>
            <a:r>
              <a:rPr sz="1313" b="1" spc="47">
                <a:solidFill>
                  <a:srgbClr val="FFFFFF"/>
                </a:solidFill>
                <a:latin typeface="Trebuchet MS"/>
                <a:cs typeface="Trebuchet MS"/>
              </a:rPr>
              <a:t>Road</a:t>
            </a:r>
            <a:endParaRPr sz="1313">
              <a:latin typeface="Trebuchet MS"/>
              <a:cs typeface="Trebuchet MS"/>
            </a:endParaRPr>
          </a:p>
        </p:txBody>
      </p:sp>
      <p:grpSp>
        <p:nvGrpSpPr>
          <p:cNvPr id="10" name="object 10"/>
          <p:cNvGrpSpPr/>
          <p:nvPr/>
        </p:nvGrpSpPr>
        <p:grpSpPr>
          <a:xfrm>
            <a:off x="6934200" y="1285338"/>
            <a:ext cx="2126979" cy="2143662"/>
            <a:chOff x="2557145" y="2228583"/>
            <a:chExt cx="1789430" cy="1786255"/>
          </a:xfrm>
        </p:grpSpPr>
        <p:sp>
          <p:nvSpPr>
            <p:cNvPr id="11" name="object 11"/>
            <p:cNvSpPr/>
            <p:nvPr/>
          </p:nvSpPr>
          <p:spPr>
            <a:xfrm>
              <a:off x="2560320" y="2231771"/>
              <a:ext cx="1783080" cy="1779790"/>
            </a:xfrm>
            <a:prstGeom prst="rect">
              <a:avLst/>
            </a:prstGeom>
            <a:blipFill>
              <a:blip r:embed="rId3" cstate="print"/>
              <a:stretch>
                <a:fillRect/>
              </a:stretch>
            </a:blipFill>
          </p:spPr>
          <p:txBody>
            <a:bodyPr wrap="square" lIns="0" tIns="0" rIns="0" bIns="0" rtlCol="0"/>
            <a:lstStyle/>
            <a:p>
              <a:endParaRPr sz="1688"/>
            </a:p>
          </p:txBody>
        </p:sp>
        <p:sp>
          <p:nvSpPr>
            <p:cNvPr id="12" name="object 12"/>
            <p:cNvSpPr/>
            <p:nvPr/>
          </p:nvSpPr>
          <p:spPr>
            <a:xfrm>
              <a:off x="2560320" y="2231758"/>
              <a:ext cx="1783080" cy="1779905"/>
            </a:xfrm>
            <a:custGeom>
              <a:avLst/>
              <a:gdLst/>
              <a:ahLst/>
              <a:cxnLst/>
              <a:rect l="l" t="t" r="r" b="b"/>
              <a:pathLst>
                <a:path w="1783079" h="1779904">
                  <a:moveTo>
                    <a:pt x="54863" y="0"/>
                  </a:moveTo>
                  <a:lnTo>
                    <a:pt x="23145" y="857"/>
                  </a:lnTo>
                  <a:lnTo>
                    <a:pt x="6857" y="6858"/>
                  </a:lnTo>
                  <a:lnTo>
                    <a:pt x="857" y="23145"/>
                  </a:lnTo>
                  <a:lnTo>
                    <a:pt x="0" y="54864"/>
                  </a:lnTo>
                  <a:lnTo>
                    <a:pt x="0" y="1724939"/>
                  </a:lnTo>
                  <a:lnTo>
                    <a:pt x="857" y="1756657"/>
                  </a:lnTo>
                  <a:lnTo>
                    <a:pt x="6857" y="1772945"/>
                  </a:lnTo>
                  <a:lnTo>
                    <a:pt x="23145" y="1778946"/>
                  </a:lnTo>
                  <a:lnTo>
                    <a:pt x="54863" y="1779803"/>
                  </a:lnTo>
                  <a:lnTo>
                    <a:pt x="1728215" y="1779803"/>
                  </a:lnTo>
                  <a:lnTo>
                    <a:pt x="1759934" y="1778946"/>
                  </a:lnTo>
                  <a:lnTo>
                    <a:pt x="1776221" y="1772945"/>
                  </a:lnTo>
                  <a:lnTo>
                    <a:pt x="1782222" y="1756657"/>
                  </a:lnTo>
                  <a:lnTo>
                    <a:pt x="1783080" y="1724939"/>
                  </a:lnTo>
                  <a:lnTo>
                    <a:pt x="1783080" y="54864"/>
                  </a:lnTo>
                  <a:lnTo>
                    <a:pt x="1782222" y="23145"/>
                  </a:lnTo>
                  <a:lnTo>
                    <a:pt x="1776222" y="6858"/>
                  </a:lnTo>
                  <a:lnTo>
                    <a:pt x="1759934" y="857"/>
                  </a:lnTo>
                  <a:lnTo>
                    <a:pt x="1728215" y="0"/>
                  </a:lnTo>
                  <a:lnTo>
                    <a:pt x="54863" y="0"/>
                  </a:lnTo>
                  <a:close/>
                </a:path>
              </a:pathLst>
            </a:custGeom>
            <a:ln w="6350">
              <a:solidFill>
                <a:srgbClr val="D1D3D4"/>
              </a:solidFill>
            </a:ln>
          </p:spPr>
          <p:txBody>
            <a:bodyPr wrap="square" lIns="0" tIns="0" rIns="0" bIns="0" rtlCol="0"/>
            <a:lstStyle/>
            <a:p>
              <a:endParaRPr sz="1688"/>
            </a:p>
          </p:txBody>
        </p:sp>
      </p:grpSp>
      <p:grpSp>
        <p:nvGrpSpPr>
          <p:cNvPr id="13" name="object 13"/>
          <p:cNvGrpSpPr/>
          <p:nvPr/>
        </p:nvGrpSpPr>
        <p:grpSpPr>
          <a:xfrm>
            <a:off x="7013376" y="4338062"/>
            <a:ext cx="2054424" cy="1605538"/>
            <a:chOff x="2557145" y="4936223"/>
            <a:chExt cx="1789430" cy="1322070"/>
          </a:xfrm>
        </p:grpSpPr>
        <p:sp>
          <p:nvSpPr>
            <p:cNvPr id="14" name="object 14"/>
            <p:cNvSpPr/>
            <p:nvPr/>
          </p:nvSpPr>
          <p:spPr>
            <a:xfrm>
              <a:off x="2560320" y="4939398"/>
              <a:ext cx="1783080" cy="1315351"/>
            </a:xfrm>
            <a:prstGeom prst="rect">
              <a:avLst/>
            </a:prstGeom>
            <a:blipFill>
              <a:blip r:embed="rId4" cstate="print"/>
              <a:stretch>
                <a:fillRect/>
              </a:stretch>
            </a:blipFill>
          </p:spPr>
          <p:txBody>
            <a:bodyPr wrap="square" lIns="0" tIns="0" rIns="0" bIns="0" rtlCol="0"/>
            <a:lstStyle/>
            <a:p>
              <a:endParaRPr sz="1688"/>
            </a:p>
          </p:txBody>
        </p:sp>
        <p:sp>
          <p:nvSpPr>
            <p:cNvPr id="15" name="object 15"/>
            <p:cNvSpPr/>
            <p:nvPr/>
          </p:nvSpPr>
          <p:spPr>
            <a:xfrm>
              <a:off x="2560320" y="4939398"/>
              <a:ext cx="1783080" cy="1315720"/>
            </a:xfrm>
            <a:custGeom>
              <a:avLst/>
              <a:gdLst/>
              <a:ahLst/>
              <a:cxnLst/>
              <a:rect l="l" t="t" r="r" b="b"/>
              <a:pathLst>
                <a:path w="1783079" h="1315720">
                  <a:moveTo>
                    <a:pt x="54863" y="0"/>
                  </a:moveTo>
                  <a:lnTo>
                    <a:pt x="23145" y="857"/>
                  </a:lnTo>
                  <a:lnTo>
                    <a:pt x="6857" y="6858"/>
                  </a:lnTo>
                  <a:lnTo>
                    <a:pt x="857" y="23145"/>
                  </a:lnTo>
                  <a:lnTo>
                    <a:pt x="0" y="54864"/>
                  </a:lnTo>
                  <a:lnTo>
                    <a:pt x="0" y="1260487"/>
                  </a:lnTo>
                  <a:lnTo>
                    <a:pt x="857" y="1292205"/>
                  </a:lnTo>
                  <a:lnTo>
                    <a:pt x="6857" y="1308493"/>
                  </a:lnTo>
                  <a:lnTo>
                    <a:pt x="23145" y="1314494"/>
                  </a:lnTo>
                  <a:lnTo>
                    <a:pt x="54863" y="1315351"/>
                  </a:lnTo>
                  <a:lnTo>
                    <a:pt x="1728215" y="1315351"/>
                  </a:lnTo>
                  <a:lnTo>
                    <a:pt x="1759934" y="1314494"/>
                  </a:lnTo>
                  <a:lnTo>
                    <a:pt x="1776221" y="1308493"/>
                  </a:lnTo>
                  <a:lnTo>
                    <a:pt x="1782222" y="1292205"/>
                  </a:lnTo>
                  <a:lnTo>
                    <a:pt x="1783080" y="1260487"/>
                  </a:lnTo>
                  <a:lnTo>
                    <a:pt x="1783080" y="54864"/>
                  </a:lnTo>
                  <a:lnTo>
                    <a:pt x="1782222" y="23145"/>
                  </a:lnTo>
                  <a:lnTo>
                    <a:pt x="1776222" y="6858"/>
                  </a:lnTo>
                  <a:lnTo>
                    <a:pt x="1759934" y="857"/>
                  </a:lnTo>
                  <a:lnTo>
                    <a:pt x="1728215" y="0"/>
                  </a:lnTo>
                  <a:lnTo>
                    <a:pt x="54863" y="0"/>
                  </a:lnTo>
                  <a:close/>
                </a:path>
              </a:pathLst>
            </a:custGeom>
            <a:ln w="6350">
              <a:solidFill>
                <a:srgbClr val="D1D3D4"/>
              </a:solidFill>
            </a:ln>
          </p:spPr>
          <p:txBody>
            <a:bodyPr wrap="square" lIns="0" tIns="0" rIns="0" bIns="0" rtlCol="0"/>
            <a:lstStyle/>
            <a:p>
              <a:endParaRPr sz="1688"/>
            </a:p>
          </p:txBody>
        </p:sp>
      </p:grpSp>
      <p:sp>
        <p:nvSpPr>
          <p:cNvPr id="16" name="object 16"/>
          <p:cNvSpPr txBox="1"/>
          <p:nvPr/>
        </p:nvSpPr>
        <p:spPr>
          <a:xfrm>
            <a:off x="19928" y="1143000"/>
            <a:ext cx="8743072" cy="3278301"/>
          </a:xfrm>
          <a:prstGeom prst="rect">
            <a:avLst/>
          </a:prstGeom>
        </p:spPr>
        <p:txBody>
          <a:bodyPr vert="horz" wrap="square" lIns="0" tIns="11906" rIns="0" bIns="0" rtlCol="0">
            <a:spAutoFit/>
          </a:bodyPr>
          <a:lstStyle/>
          <a:p>
            <a:pPr marL="11906" marR="1846659" algn="just">
              <a:lnSpc>
                <a:spcPct val="116700"/>
              </a:lnSpc>
              <a:spcBef>
                <a:spcPts val="94"/>
              </a:spcBef>
            </a:pPr>
            <a:r>
              <a:rPr lang="en-US" b="1" spc="-5">
                <a:solidFill>
                  <a:srgbClr val="FF0000"/>
                </a:solidFill>
                <a:latin typeface="Calibri" panose="020F0502020204030204" pitchFamily="34" charset="0"/>
                <a:cs typeface="Trebuchet MS"/>
              </a:rPr>
              <a:t>Angular Parking:</a:t>
            </a:r>
          </a:p>
          <a:p>
            <a:pPr marL="11906" marR="1846659" algn="just">
              <a:lnSpc>
                <a:spcPct val="116700"/>
              </a:lnSpc>
              <a:spcBef>
                <a:spcPts val="94"/>
              </a:spcBef>
            </a:pPr>
            <a:r>
              <a:rPr spc="-5">
                <a:latin typeface="Calibri" panose="020F0502020204030204" pitchFamily="34" charset="0"/>
                <a:cs typeface="Trebuchet MS"/>
              </a:rPr>
              <a:t>This </a:t>
            </a:r>
            <a:r>
              <a:rPr spc="-14">
                <a:latin typeface="Calibri" panose="020F0502020204030204" pitchFamily="34" charset="0"/>
                <a:cs typeface="Trebuchet MS"/>
              </a:rPr>
              <a:t>kind </a:t>
            </a:r>
            <a:r>
              <a:rPr spc="-9">
                <a:latin typeface="Calibri" panose="020F0502020204030204" pitchFamily="34" charset="0"/>
                <a:cs typeface="Trebuchet MS"/>
              </a:rPr>
              <a:t>of </a:t>
            </a:r>
            <a:r>
              <a:rPr spc="-14">
                <a:latin typeface="Calibri" panose="020F0502020204030204" pitchFamily="34" charset="0"/>
                <a:cs typeface="Trebuchet MS"/>
              </a:rPr>
              <a:t>parking </a:t>
            </a:r>
            <a:r>
              <a:rPr spc="9">
                <a:latin typeface="Calibri" panose="020F0502020204030204" pitchFamily="34" charset="0"/>
                <a:cs typeface="Trebuchet MS"/>
              </a:rPr>
              <a:t>is </a:t>
            </a:r>
            <a:r>
              <a:rPr spc="-14">
                <a:latin typeface="Calibri" panose="020F0502020204030204" pitchFamily="34" charset="0"/>
                <a:cs typeface="Trebuchet MS"/>
              </a:rPr>
              <a:t>normally  </a:t>
            </a:r>
            <a:r>
              <a:rPr spc="-5">
                <a:latin typeface="Calibri" panose="020F0502020204030204" pitchFamily="34" charset="0"/>
                <a:cs typeface="Trebuchet MS"/>
              </a:rPr>
              <a:t>employed </a:t>
            </a:r>
            <a:r>
              <a:rPr spc="-23">
                <a:latin typeface="Calibri" panose="020F0502020204030204" pitchFamily="34" charset="0"/>
                <a:cs typeface="Trebuchet MS"/>
              </a:rPr>
              <a:t>in </a:t>
            </a:r>
            <a:r>
              <a:rPr spc="-14">
                <a:latin typeface="Calibri" panose="020F0502020204030204" pitchFamily="34" charset="0"/>
                <a:cs typeface="Trebuchet MS"/>
              </a:rPr>
              <a:t>parking </a:t>
            </a:r>
            <a:r>
              <a:rPr spc="-5">
                <a:latin typeface="Calibri" panose="020F0502020204030204" pitchFamily="34" charset="0"/>
                <a:cs typeface="Trebuchet MS"/>
              </a:rPr>
              <a:t>lots </a:t>
            </a:r>
            <a:r>
              <a:rPr spc="-9">
                <a:latin typeface="Calibri" panose="020F0502020204030204" pitchFamily="34" charset="0"/>
                <a:cs typeface="Trebuchet MS"/>
              </a:rPr>
              <a:t>of </a:t>
            </a:r>
            <a:r>
              <a:rPr spc="-14">
                <a:latin typeface="Calibri" panose="020F0502020204030204" pitchFamily="34" charset="0"/>
                <a:cs typeface="Trebuchet MS"/>
              </a:rPr>
              <a:t>offices,  </a:t>
            </a:r>
            <a:r>
              <a:rPr spc="9">
                <a:latin typeface="Calibri" panose="020F0502020204030204" pitchFamily="34" charset="0"/>
                <a:cs typeface="Trebuchet MS"/>
              </a:rPr>
              <a:t>shopping </a:t>
            </a:r>
            <a:r>
              <a:rPr spc="-5">
                <a:latin typeface="Calibri" panose="020F0502020204030204" pitchFamily="34" charset="0"/>
                <a:cs typeface="Trebuchet MS"/>
              </a:rPr>
              <a:t>malls </a:t>
            </a:r>
            <a:r>
              <a:rPr spc="-33">
                <a:latin typeface="Calibri" panose="020F0502020204030204" pitchFamily="34" charset="0"/>
                <a:cs typeface="Trebuchet MS"/>
              </a:rPr>
              <a:t>etc. </a:t>
            </a:r>
            <a:r>
              <a:rPr spc="-9">
                <a:latin typeface="Calibri" panose="020F0502020204030204" pitchFamily="34" charset="0"/>
                <a:cs typeface="Trebuchet MS"/>
              </a:rPr>
              <a:t>Normally </a:t>
            </a:r>
            <a:r>
              <a:rPr>
                <a:latin typeface="Calibri" panose="020F0502020204030204" pitchFamily="34" charset="0"/>
                <a:cs typeface="Trebuchet MS"/>
              </a:rPr>
              <a:t>you  </a:t>
            </a:r>
            <a:r>
              <a:rPr spc="-28">
                <a:latin typeface="Calibri" panose="020F0502020204030204" pitchFamily="34" charset="0"/>
                <a:cs typeface="Trebuchet MS"/>
              </a:rPr>
              <a:t>will </a:t>
            </a:r>
            <a:r>
              <a:rPr>
                <a:latin typeface="Calibri" panose="020F0502020204030204" pitchFamily="34" charset="0"/>
                <a:cs typeface="Trebuchet MS"/>
              </a:rPr>
              <a:t>get </a:t>
            </a:r>
            <a:r>
              <a:rPr spc="-23">
                <a:latin typeface="Calibri" panose="020F0502020204030204" pitchFamily="34" charset="0"/>
                <a:cs typeface="Trebuchet MS"/>
              </a:rPr>
              <a:t>clear </a:t>
            </a:r>
            <a:r>
              <a:rPr spc="-14">
                <a:latin typeface="Calibri" panose="020F0502020204030204" pitchFamily="34" charset="0"/>
                <a:cs typeface="Trebuchet MS"/>
              </a:rPr>
              <a:t>cut </a:t>
            </a:r>
            <a:r>
              <a:rPr spc="-19">
                <a:latin typeface="Calibri" panose="020F0502020204030204" pitchFamily="34" charset="0"/>
                <a:cs typeface="Trebuchet MS"/>
              </a:rPr>
              <a:t>painted </a:t>
            </a:r>
            <a:r>
              <a:rPr spc="9">
                <a:latin typeface="Calibri" panose="020F0502020204030204" pitchFamily="34" charset="0"/>
                <a:cs typeface="Trebuchet MS"/>
              </a:rPr>
              <a:t>boxes </a:t>
            </a:r>
            <a:r>
              <a:rPr spc="-19">
                <a:latin typeface="Calibri" panose="020F0502020204030204" pitchFamily="34" charset="0"/>
                <a:cs typeface="Trebuchet MS"/>
              </a:rPr>
              <a:t>to  </a:t>
            </a:r>
            <a:r>
              <a:rPr>
                <a:latin typeface="Calibri" panose="020F0502020204030204" pitchFamily="34" charset="0"/>
                <a:cs typeface="Trebuchet MS"/>
              </a:rPr>
              <a:t>guide </a:t>
            </a:r>
            <a:r>
              <a:rPr spc="-19">
                <a:latin typeface="Calibri" panose="020F0502020204030204" pitchFamily="34" charset="0"/>
                <a:cs typeface="Trebuchet MS"/>
              </a:rPr>
              <a:t>you. </a:t>
            </a:r>
            <a:r>
              <a:rPr spc="-47">
                <a:latin typeface="Calibri" panose="020F0502020204030204" pitchFamily="34" charset="0"/>
                <a:cs typeface="Trebuchet MS"/>
              </a:rPr>
              <a:t>Try </a:t>
            </a:r>
            <a:r>
              <a:rPr spc="-19">
                <a:latin typeface="Calibri" panose="020F0502020204030204" pitchFamily="34" charset="0"/>
                <a:cs typeface="Trebuchet MS"/>
              </a:rPr>
              <a:t>to park </a:t>
            </a:r>
            <a:r>
              <a:rPr spc="-14">
                <a:latin typeface="Calibri" panose="020F0502020204030204" pitchFamily="34" charset="0"/>
                <a:cs typeface="Trebuchet MS"/>
              </a:rPr>
              <a:t>the vehicle  </a:t>
            </a:r>
            <a:r>
              <a:rPr spc="-23">
                <a:latin typeface="Calibri" panose="020F0502020204030204" pitchFamily="34" charset="0"/>
                <a:cs typeface="Trebuchet MS"/>
              </a:rPr>
              <a:t>in </a:t>
            </a:r>
            <a:r>
              <a:rPr spc="-14">
                <a:latin typeface="Calibri" panose="020F0502020204030204" pitchFamily="34" charset="0"/>
                <a:cs typeface="Trebuchet MS"/>
              </a:rPr>
              <a:t>centre </a:t>
            </a:r>
            <a:r>
              <a:rPr spc="-9">
                <a:latin typeface="Calibri" panose="020F0502020204030204" pitchFamily="34" charset="0"/>
                <a:cs typeface="Trebuchet MS"/>
              </a:rPr>
              <a:t>of </a:t>
            </a:r>
            <a:r>
              <a:rPr spc="-14">
                <a:latin typeface="Calibri" panose="020F0502020204030204" pitchFamily="34" charset="0"/>
                <a:cs typeface="Trebuchet MS"/>
              </a:rPr>
              <a:t>the </a:t>
            </a:r>
            <a:r>
              <a:rPr spc="-23">
                <a:latin typeface="Calibri" panose="020F0502020204030204" pitchFamily="34" charset="0"/>
                <a:cs typeface="Trebuchet MS"/>
              </a:rPr>
              <a:t>box. </a:t>
            </a:r>
            <a:r>
              <a:rPr spc="47">
                <a:latin typeface="Calibri" panose="020F0502020204030204" pitchFamily="34" charset="0"/>
                <a:cs typeface="Trebuchet MS"/>
              </a:rPr>
              <a:t>On </a:t>
            </a:r>
            <a:r>
              <a:rPr spc="-19">
                <a:latin typeface="Calibri" panose="020F0502020204030204" pitchFamily="34" charset="0"/>
                <a:cs typeface="Trebuchet MS"/>
              </a:rPr>
              <a:t>locating </a:t>
            </a:r>
            <a:r>
              <a:rPr spc="-23">
                <a:latin typeface="Calibri" panose="020F0502020204030204" pitchFamily="34" charset="0"/>
                <a:cs typeface="Trebuchet MS"/>
              </a:rPr>
              <a:t>a  </a:t>
            </a:r>
            <a:r>
              <a:rPr spc="-19">
                <a:latin typeface="Calibri" panose="020F0502020204030204" pitchFamily="34" charset="0"/>
                <a:cs typeface="Trebuchet MS"/>
              </a:rPr>
              <a:t>vacant </a:t>
            </a:r>
            <a:r>
              <a:rPr spc="-5">
                <a:latin typeface="Calibri" panose="020F0502020204030204" pitchFamily="34" charset="0"/>
                <a:cs typeface="Trebuchet MS"/>
              </a:rPr>
              <a:t>slot </a:t>
            </a:r>
            <a:r>
              <a:rPr>
                <a:latin typeface="Calibri" panose="020F0502020204030204" pitchFamily="34" charset="0"/>
                <a:cs typeface="Trebuchet MS"/>
              </a:rPr>
              <a:t>you </a:t>
            </a:r>
            <a:r>
              <a:rPr spc="-5">
                <a:latin typeface="Calibri" panose="020F0502020204030204" pitchFamily="34" charset="0"/>
                <a:cs typeface="Trebuchet MS"/>
              </a:rPr>
              <a:t>can </a:t>
            </a:r>
            <a:r>
              <a:rPr spc="-9">
                <a:latin typeface="Calibri" panose="020F0502020204030204" pitchFamily="34" charset="0"/>
                <a:cs typeface="Trebuchet MS"/>
              </a:rPr>
              <a:t>easily </a:t>
            </a:r>
            <a:r>
              <a:rPr spc="-19">
                <a:latin typeface="Calibri" panose="020F0502020204030204" pitchFamily="34" charset="0"/>
                <a:cs typeface="Trebuchet MS"/>
              </a:rPr>
              <a:t>park </a:t>
            </a:r>
            <a:r>
              <a:rPr spc="-23">
                <a:latin typeface="Calibri" panose="020F0502020204030204" pitchFamily="34" charset="0"/>
                <a:cs typeface="Trebuchet MS"/>
              </a:rPr>
              <a:t>in  </a:t>
            </a:r>
            <a:r>
              <a:rPr spc="-14">
                <a:latin typeface="Calibri" panose="020F0502020204030204" pitchFamily="34" charset="0"/>
                <a:cs typeface="Trebuchet MS"/>
              </a:rPr>
              <a:t>the </a:t>
            </a:r>
            <a:r>
              <a:rPr spc="-5">
                <a:latin typeface="Calibri" panose="020F0502020204030204" pitchFamily="34" charset="0"/>
                <a:cs typeface="Trebuchet MS"/>
              </a:rPr>
              <a:t>slot </a:t>
            </a:r>
            <a:r>
              <a:rPr spc="-23">
                <a:latin typeface="Calibri" panose="020F0502020204030204" pitchFamily="34" charset="0"/>
                <a:cs typeface="Trebuchet MS"/>
              </a:rPr>
              <a:t>in </a:t>
            </a:r>
            <a:r>
              <a:rPr spc="9">
                <a:latin typeface="Calibri" panose="020F0502020204030204" pitchFamily="34" charset="0"/>
                <a:cs typeface="Trebuchet MS"/>
              </a:rPr>
              <a:t>one</a:t>
            </a:r>
            <a:r>
              <a:rPr spc="-66">
                <a:latin typeface="Calibri" panose="020F0502020204030204" pitchFamily="34" charset="0"/>
                <a:cs typeface="Trebuchet MS"/>
              </a:rPr>
              <a:t> </a:t>
            </a:r>
            <a:r>
              <a:rPr spc="-5">
                <a:latin typeface="Calibri" panose="020F0502020204030204" pitchFamily="34" charset="0"/>
                <a:cs typeface="Trebuchet MS"/>
              </a:rPr>
              <a:t>go.</a:t>
            </a:r>
            <a:endParaRPr lang="en-US" spc="-5">
              <a:latin typeface="Calibri" panose="020F0502020204030204" pitchFamily="34" charset="0"/>
              <a:cs typeface="Trebuchet MS"/>
            </a:endParaRPr>
          </a:p>
          <a:p>
            <a:pPr marL="11906" marR="1846659" algn="just">
              <a:lnSpc>
                <a:spcPct val="116700"/>
              </a:lnSpc>
              <a:spcBef>
                <a:spcPts val="94"/>
              </a:spcBef>
            </a:pPr>
            <a:endParaRPr>
              <a:latin typeface="Calibri" panose="020F0502020204030204" pitchFamily="34" charset="0"/>
              <a:cs typeface="Trebuchet MS"/>
            </a:endParaRPr>
          </a:p>
          <a:p>
            <a:pPr marL="11906" marR="1846659" algn="just">
              <a:lnSpc>
                <a:spcPct val="116700"/>
              </a:lnSpc>
            </a:pPr>
            <a:r>
              <a:rPr spc="5">
                <a:latin typeface="Calibri" panose="020F0502020204030204" pitchFamily="34" charset="0"/>
                <a:cs typeface="Trebuchet MS"/>
              </a:rPr>
              <a:t>While </a:t>
            </a:r>
            <a:r>
              <a:rPr spc="9">
                <a:latin typeface="Calibri" panose="020F0502020204030204" pitchFamily="34" charset="0"/>
                <a:cs typeface="Trebuchet MS"/>
              </a:rPr>
              <a:t>coming </a:t>
            </a:r>
            <a:r>
              <a:rPr spc="-14">
                <a:latin typeface="Calibri" panose="020F0502020204030204" pitchFamily="34" charset="0"/>
                <a:cs typeface="Trebuchet MS"/>
              </a:rPr>
              <a:t>out </a:t>
            </a:r>
            <a:r>
              <a:rPr spc="-9">
                <a:latin typeface="Calibri" panose="020F0502020204030204" pitchFamily="34" charset="0"/>
                <a:cs typeface="Trebuchet MS"/>
              </a:rPr>
              <a:t>of </a:t>
            </a:r>
            <a:r>
              <a:rPr spc="-5">
                <a:latin typeface="Calibri" panose="020F0502020204030204" pitchFamily="34" charset="0"/>
                <a:cs typeface="Trebuchet MS"/>
              </a:rPr>
              <a:t>slot </a:t>
            </a:r>
            <a:r>
              <a:rPr>
                <a:latin typeface="Calibri" panose="020F0502020204030204" pitchFamily="34" charset="0"/>
                <a:cs typeface="Trebuchet MS"/>
              </a:rPr>
              <a:t>be</a:t>
            </a:r>
            <a:r>
              <a:rPr spc="-98">
                <a:latin typeface="Calibri" panose="020F0502020204030204" pitchFamily="34" charset="0"/>
                <a:cs typeface="Trebuchet MS"/>
              </a:rPr>
              <a:t> </a:t>
            </a:r>
            <a:r>
              <a:rPr spc="-23">
                <a:latin typeface="Calibri" panose="020F0502020204030204" pitchFamily="34" charset="0"/>
                <a:cs typeface="Trebuchet MS"/>
              </a:rPr>
              <a:t>careful  </a:t>
            </a:r>
            <a:r>
              <a:rPr spc="28">
                <a:latin typeface="Calibri" panose="020F0502020204030204" pitchFamily="34" charset="0"/>
                <a:cs typeface="Trebuchet MS"/>
              </a:rPr>
              <a:t>as </a:t>
            </a:r>
            <a:r>
              <a:rPr spc="-9">
                <a:latin typeface="Calibri" panose="020F0502020204030204" pitchFamily="34" charset="0"/>
                <a:cs typeface="Trebuchet MS"/>
              </a:rPr>
              <a:t>your </a:t>
            </a:r>
            <a:r>
              <a:rPr>
                <a:latin typeface="Calibri" panose="020F0502020204030204" pitchFamily="34" charset="0"/>
                <a:cs typeface="Trebuchet MS"/>
              </a:rPr>
              <a:t>vision </a:t>
            </a:r>
            <a:r>
              <a:rPr spc="-9">
                <a:latin typeface="Calibri" panose="020F0502020204030204" pitchFamily="34" charset="0"/>
                <a:cs typeface="Trebuchet MS"/>
              </a:rPr>
              <a:t>of </a:t>
            </a:r>
            <a:r>
              <a:rPr spc="-14">
                <a:latin typeface="Calibri" panose="020F0502020204030204" pitchFamily="34" charset="0"/>
                <a:cs typeface="Trebuchet MS"/>
              </a:rPr>
              <a:t>the road </a:t>
            </a:r>
            <a:r>
              <a:rPr spc="19">
                <a:latin typeface="Calibri" panose="020F0502020204030204" pitchFamily="34" charset="0"/>
                <a:cs typeface="Trebuchet MS"/>
              </a:rPr>
              <a:t>gets  </a:t>
            </a:r>
            <a:r>
              <a:rPr spc="-14">
                <a:latin typeface="Calibri" panose="020F0502020204030204" pitchFamily="34" charset="0"/>
                <a:cs typeface="Trebuchet MS"/>
              </a:rPr>
              <a:t>blocked </a:t>
            </a:r>
            <a:r>
              <a:rPr spc="5">
                <a:latin typeface="Calibri" panose="020F0502020204030204" pitchFamily="34" charset="0"/>
                <a:cs typeface="Trebuchet MS"/>
              </a:rPr>
              <a:t>due </a:t>
            </a:r>
            <a:r>
              <a:rPr spc="-19">
                <a:latin typeface="Calibri" panose="020F0502020204030204" pitchFamily="34" charset="0"/>
                <a:cs typeface="Trebuchet MS"/>
              </a:rPr>
              <a:t>to </a:t>
            </a:r>
            <a:r>
              <a:rPr spc="-14">
                <a:latin typeface="Calibri" panose="020F0502020204030204" pitchFamily="34" charset="0"/>
                <a:cs typeface="Trebuchet MS"/>
              </a:rPr>
              <a:t>parked cars.</a:t>
            </a:r>
            <a:r>
              <a:rPr spc="-80">
                <a:latin typeface="Calibri" panose="020F0502020204030204" pitchFamily="34" charset="0"/>
                <a:cs typeface="Trebuchet MS"/>
              </a:rPr>
              <a:t> </a:t>
            </a:r>
            <a:r>
              <a:rPr spc="-14">
                <a:latin typeface="Calibri" panose="020F0502020204030204" pitchFamily="34" charset="0"/>
                <a:cs typeface="Trebuchet MS"/>
              </a:rPr>
              <a:t>Very</a:t>
            </a:r>
            <a:r>
              <a:rPr lang="en-US" spc="-14">
                <a:latin typeface="Calibri" panose="020F0502020204030204" pitchFamily="34" charset="0"/>
                <a:cs typeface="Trebuchet MS"/>
              </a:rPr>
              <a:t> </a:t>
            </a:r>
            <a:r>
              <a:rPr spc="5">
                <a:latin typeface="Calibri" panose="020F0502020204030204" pitchFamily="34" charset="0"/>
                <a:cs typeface="Trebuchet MS"/>
              </a:rPr>
              <a:t>slowly</a:t>
            </a:r>
            <a:r>
              <a:rPr spc="-23">
                <a:latin typeface="Calibri" panose="020F0502020204030204" pitchFamily="34" charset="0"/>
                <a:cs typeface="Trebuchet MS"/>
              </a:rPr>
              <a:t> </a:t>
            </a:r>
            <a:r>
              <a:rPr spc="19">
                <a:latin typeface="Calibri" panose="020F0502020204030204" pitchFamily="34" charset="0"/>
                <a:cs typeface="Trebuchet MS"/>
              </a:rPr>
              <a:t>come</a:t>
            </a:r>
            <a:r>
              <a:rPr spc="-23">
                <a:latin typeface="Calibri" panose="020F0502020204030204" pitchFamily="34" charset="0"/>
                <a:cs typeface="Trebuchet MS"/>
              </a:rPr>
              <a:t> </a:t>
            </a:r>
            <a:r>
              <a:rPr spc="-14">
                <a:latin typeface="Calibri" panose="020F0502020204030204" pitchFamily="34" charset="0"/>
                <a:cs typeface="Trebuchet MS"/>
              </a:rPr>
              <a:t>out</a:t>
            </a:r>
            <a:r>
              <a:rPr spc="-23">
                <a:latin typeface="Calibri" panose="020F0502020204030204" pitchFamily="34" charset="0"/>
                <a:cs typeface="Trebuchet MS"/>
              </a:rPr>
              <a:t> </a:t>
            </a:r>
            <a:r>
              <a:rPr spc="-9">
                <a:latin typeface="Calibri" panose="020F0502020204030204" pitchFamily="34" charset="0"/>
                <a:cs typeface="Trebuchet MS"/>
              </a:rPr>
              <a:t>of</a:t>
            </a:r>
            <a:r>
              <a:rPr spc="-23">
                <a:latin typeface="Calibri" panose="020F0502020204030204" pitchFamily="34" charset="0"/>
                <a:cs typeface="Trebuchet MS"/>
              </a:rPr>
              <a:t> </a:t>
            </a:r>
            <a:r>
              <a:rPr spc="-19">
                <a:latin typeface="Calibri" panose="020F0502020204030204" pitchFamily="34" charset="0"/>
                <a:cs typeface="Trebuchet MS"/>
              </a:rPr>
              <a:t>slot,</a:t>
            </a:r>
            <a:r>
              <a:rPr spc="-23">
                <a:latin typeface="Calibri" panose="020F0502020204030204" pitchFamily="34" charset="0"/>
                <a:cs typeface="Trebuchet MS"/>
              </a:rPr>
              <a:t> </a:t>
            </a:r>
            <a:r>
              <a:rPr spc="23">
                <a:latin typeface="Calibri" panose="020F0502020204030204" pitchFamily="34" charset="0"/>
                <a:cs typeface="Trebuchet MS"/>
              </a:rPr>
              <a:t>when</a:t>
            </a:r>
            <a:r>
              <a:rPr spc="-23">
                <a:latin typeface="Calibri" panose="020F0502020204030204" pitchFamily="34" charset="0"/>
                <a:cs typeface="Trebuchet MS"/>
              </a:rPr>
              <a:t> </a:t>
            </a:r>
            <a:r>
              <a:rPr spc="-9">
                <a:latin typeface="Calibri" panose="020F0502020204030204" pitchFamily="34" charset="0"/>
                <a:cs typeface="Trebuchet MS"/>
              </a:rPr>
              <a:t>your</a:t>
            </a:r>
            <a:r>
              <a:rPr spc="-23">
                <a:latin typeface="Calibri" panose="020F0502020204030204" pitchFamily="34" charset="0"/>
                <a:cs typeface="Trebuchet MS"/>
              </a:rPr>
              <a:t> </a:t>
            </a:r>
            <a:r>
              <a:rPr spc="5">
                <a:latin typeface="Calibri" panose="020F0502020204030204" pitchFamily="34" charset="0"/>
                <a:cs typeface="Trebuchet MS"/>
              </a:rPr>
              <a:t>view</a:t>
            </a:r>
            <a:r>
              <a:rPr spc="-23">
                <a:latin typeface="Calibri" panose="020F0502020204030204" pitchFamily="34" charset="0"/>
                <a:cs typeface="Trebuchet MS"/>
              </a:rPr>
              <a:t> </a:t>
            </a:r>
            <a:r>
              <a:rPr spc="-9">
                <a:latin typeface="Calibri" panose="020F0502020204030204" pitchFamily="34" charset="0"/>
                <a:cs typeface="Trebuchet MS"/>
              </a:rPr>
              <a:t>of</a:t>
            </a:r>
            <a:r>
              <a:rPr spc="-23">
                <a:latin typeface="Calibri" panose="020F0502020204030204" pitchFamily="34" charset="0"/>
                <a:cs typeface="Trebuchet MS"/>
              </a:rPr>
              <a:t> </a:t>
            </a:r>
            <a:r>
              <a:rPr spc="-14">
                <a:latin typeface="Calibri" panose="020F0502020204030204" pitchFamily="34" charset="0"/>
                <a:cs typeface="Trebuchet MS"/>
              </a:rPr>
              <a:t>road</a:t>
            </a:r>
            <a:r>
              <a:rPr spc="-23">
                <a:latin typeface="Calibri" panose="020F0502020204030204" pitchFamily="34" charset="0"/>
                <a:cs typeface="Trebuchet MS"/>
              </a:rPr>
              <a:t> </a:t>
            </a:r>
            <a:r>
              <a:rPr spc="19">
                <a:latin typeface="Calibri" panose="020F0502020204030204" pitchFamily="34" charset="0"/>
                <a:cs typeface="Trebuchet MS"/>
              </a:rPr>
              <a:t>gets</a:t>
            </a:r>
            <a:r>
              <a:rPr spc="-23">
                <a:latin typeface="Calibri" panose="020F0502020204030204" pitchFamily="34" charset="0"/>
                <a:cs typeface="Trebuchet MS"/>
              </a:rPr>
              <a:t> </a:t>
            </a:r>
            <a:r>
              <a:rPr spc="-19">
                <a:latin typeface="Calibri" panose="020F0502020204030204" pitchFamily="34" charset="0"/>
                <a:cs typeface="Trebuchet MS"/>
              </a:rPr>
              <a:t>cleared</a:t>
            </a:r>
            <a:r>
              <a:rPr spc="-23">
                <a:latin typeface="Calibri" panose="020F0502020204030204" pitchFamily="34" charset="0"/>
                <a:cs typeface="Trebuchet MS"/>
              </a:rPr>
              <a:t> </a:t>
            </a:r>
            <a:r>
              <a:rPr>
                <a:latin typeface="Calibri" panose="020F0502020204030204" pitchFamily="34" charset="0"/>
                <a:cs typeface="Trebuchet MS"/>
              </a:rPr>
              <a:t>you</a:t>
            </a:r>
            <a:r>
              <a:rPr spc="-23">
                <a:latin typeface="Calibri" panose="020F0502020204030204" pitchFamily="34" charset="0"/>
                <a:cs typeface="Trebuchet MS"/>
              </a:rPr>
              <a:t> </a:t>
            </a:r>
            <a:r>
              <a:rPr spc="-5">
                <a:latin typeface="Calibri" panose="020F0502020204030204" pitchFamily="34" charset="0"/>
                <a:cs typeface="Trebuchet MS"/>
              </a:rPr>
              <a:t>can</a:t>
            </a:r>
            <a:r>
              <a:rPr spc="-23">
                <a:latin typeface="Calibri" panose="020F0502020204030204" pitchFamily="34" charset="0"/>
                <a:cs typeface="Trebuchet MS"/>
              </a:rPr>
              <a:t> </a:t>
            </a:r>
            <a:r>
              <a:rPr spc="-28">
                <a:latin typeface="Calibri" panose="020F0502020204030204" pitchFamily="34" charset="0"/>
                <a:cs typeface="Trebuchet MS"/>
              </a:rPr>
              <a:t>turn  </a:t>
            </a:r>
            <a:r>
              <a:rPr spc="-14">
                <a:latin typeface="Calibri" panose="020F0502020204030204" pitchFamily="34" charset="0"/>
                <a:cs typeface="Trebuchet MS"/>
              </a:rPr>
              <a:t>the vehicle </a:t>
            </a:r>
            <a:r>
              <a:rPr spc="-42">
                <a:latin typeface="Calibri" panose="020F0502020204030204" pitchFamily="34" charset="0"/>
                <a:cs typeface="Trebuchet MS"/>
              </a:rPr>
              <a:t>if </a:t>
            </a:r>
            <a:r>
              <a:rPr spc="-56">
                <a:latin typeface="Calibri" panose="020F0502020204030204" pitchFamily="34" charset="0"/>
                <a:cs typeface="Trebuchet MS"/>
              </a:rPr>
              <a:t>it </a:t>
            </a:r>
            <a:r>
              <a:rPr spc="9">
                <a:latin typeface="Calibri" panose="020F0502020204030204" pitchFamily="34" charset="0"/>
                <a:cs typeface="Trebuchet MS"/>
              </a:rPr>
              <a:t>is </a:t>
            </a:r>
            <a:r>
              <a:rPr spc="-19">
                <a:latin typeface="Calibri" panose="020F0502020204030204" pitchFamily="34" charset="0"/>
                <a:cs typeface="Trebuchet MS"/>
              </a:rPr>
              <a:t>safe. </a:t>
            </a:r>
            <a:r>
              <a:rPr spc="52">
                <a:latin typeface="Calibri" panose="020F0502020204030204" pitchFamily="34" charset="0"/>
                <a:cs typeface="Trebuchet MS"/>
              </a:rPr>
              <a:t>Do </a:t>
            </a:r>
            <a:r>
              <a:rPr spc="-14">
                <a:latin typeface="Calibri" panose="020F0502020204030204" pitchFamily="34" charset="0"/>
                <a:cs typeface="Trebuchet MS"/>
              </a:rPr>
              <a:t>not </a:t>
            </a:r>
            <a:r>
              <a:rPr spc="-23">
                <a:latin typeface="Calibri" panose="020F0502020204030204" pitchFamily="34" charset="0"/>
                <a:cs typeface="Trebuchet MS"/>
              </a:rPr>
              <a:t>try </a:t>
            </a:r>
            <a:r>
              <a:rPr spc="-19">
                <a:latin typeface="Calibri" panose="020F0502020204030204" pitchFamily="34" charset="0"/>
                <a:cs typeface="Trebuchet MS"/>
              </a:rPr>
              <a:t>to park </a:t>
            </a:r>
            <a:r>
              <a:rPr spc="-23">
                <a:latin typeface="Calibri" panose="020F0502020204030204" pitchFamily="34" charset="0"/>
                <a:cs typeface="Trebuchet MS"/>
              </a:rPr>
              <a:t>in</a:t>
            </a:r>
            <a:r>
              <a:rPr spc="-127">
                <a:latin typeface="Calibri" panose="020F0502020204030204" pitchFamily="34" charset="0"/>
                <a:cs typeface="Trebuchet MS"/>
              </a:rPr>
              <a:t> </a:t>
            </a:r>
            <a:r>
              <a:rPr spc="-14">
                <a:latin typeface="Calibri" panose="020F0502020204030204" pitchFamily="34" charset="0"/>
                <a:cs typeface="Trebuchet MS"/>
              </a:rPr>
              <a:t>reverse.</a:t>
            </a:r>
            <a:endParaRPr>
              <a:latin typeface="Calibri" panose="020F0502020204030204" pitchFamily="34" charset="0"/>
              <a:cs typeface="Trebuchet MS"/>
            </a:endParaRPr>
          </a:p>
        </p:txBody>
      </p:sp>
      <p:sp>
        <p:nvSpPr>
          <p:cNvPr id="18" name="object 18"/>
          <p:cNvSpPr txBox="1"/>
          <p:nvPr/>
        </p:nvSpPr>
        <p:spPr>
          <a:xfrm>
            <a:off x="86603" y="4419600"/>
            <a:ext cx="8752597" cy="2293288"/>
          </a:xfrm>
          <a:prstGeom prst="rect">
            <a:avLst/>
          </a:prstGeom>
        </p:spPr>
        <p:txBody>
          <a:bodyPr vert="horz" wrap="square" lIns="0" tIns="11906" rIns="0" bIns="0" rtlCol="0">
            <a:spAutoFit/>
          </a:bodyPr>
          <a:lstStyle/>
          <a:p>
            <a:pPr marL="11906" marR="1847849" algn="just">
              <a:lnSpc>
                <a:spcPct val="116700"/>
              </a:lnSpc>
              <a:spcBef>
                <a:spcPts val="94"/>
              </a:spcBef>
            </a:pPr>
            <a:r>
              <a:rPr lang="en-US" b="1" spc="-28">
                <a:solidFill>
                  <a:srgbClr val="FF0000"/>
                </a:solidFill>
                <a:latin typeface="Calibri" panose="020F0502020204030204" pitchFamily="34" charset="0"/>
                <a:cs typeface="Trebuchet MS"/>
              </a:rPr>
              <a:t>Perpendicular Parking:</a:t>
            </a:r>
          </a:p>
          <a:p>
            <a:pPr marL="11906" marR="1847849" algn="just">
              <a:lnSpc>
                <a:spcPct val="116700"/>
              </a:lnSpc>
              <a:spcBef>
                <a:spcPts val="94"/>
              </a:spcBef>
            </a:pPr>
            <a:r>
              <a:rPr spc="-28">
                <a:latin typeface="Calibri" panose="020F0502020204030204" pitchFamily="34" charset="0"/>
                <a:cs typeface="Trebuchet MS"/>
              </a:rPr>
              <a:t>It </a:t>
            </a:r>
            <a:r>
              <a:rPr spc="9">
                <a:latin typeface="Calibri" panose="020F0502020204030204" pitchFamily="34" charset="0"/>
                <a:cs typeface="Trebuchet MS"/>
              </a:rPr>
              <a:t>is </a:t>
            </a:r>
            <a:r>
              <a:rPr spc="-9">
                <a:latin typeface="Calibri" panose="020F0502020204030204" pitchFamily="34" charset="0"/>
                <a:cs typeface="Trebuchet MS"/>
              </a:rPr>
              <a:t>advisable </a:t>
            </a:r>
            <a:r>
              <a:rPr spc="-19">
                <a:latin typeface="Calibri" panose="020F0502020204030204" pitchFamily="34" charset="0"/>
                <a:cs typeface="Trebuchet MS"/>
              </a:rPr>
              <a:t>to park </a:t>
            </a:r>
            <a:r>
              <a:rPr spc="-23">
                <a:latin typeface="Calibri" panose="020F0502020204030204" pitchFamily="34" charset="0"/>
                <a:cs typeface="Trebuchet MS"/>
              </a:rPr>
              <a:t>in </a:t>
            </a:r>
            <a:r>
              <a:rPr spc="-5">
                <a:latin typeface="Calibri" panose="020F0502020204030204" pitchFamily="34" charset="0"/>
                <a:cs typeface="Trebuchet MS"/>
              </a:rPr>
              <a:t>reverse  while </a:t>
            </a:r>
            <a:r>
              <a:rPr spc="-9">
                <a:latin typeface="Calibri" panose="020F0502020204030204" pitchFamily="34" charset="0"/>
                <a:cs typeface="Trebuchet MS"/>
              </a:rPr>
              <a:t>entering </a:t>
            </a:r>
            <a:r>
              <a:rPr spc="-19">
                <a:latin typeface="Calibri" panose="020F0502020204030204" pitchFamily="34" charset="0"/>
                <a:cs typeface="Trebuchet MS"/>
              </a:rPr>
              <a:t>perpendicular  parking. </a:t>
            </a:r>
            <a:r>
              <a:rPr spc="-5">
                <a:latin typeface="Calibri" panose="020F0502020204030204" pitchFamily="34" charset="0"/>
                <a:cs typeface="Trebuchet MS"/>
              </a:rPr>
              <a:t>This </a:t>
            </a:r>
            <a:r>
              <a:rPr spc="9">
                <a:latin typeface="Calibri" panose="020F0502020204030204" pitchFamily="34" charset="0"/>
                <a:cs typeface="Trebuchet MS"/>
              </a:rPr>
              <a:t>is </a:t>
            </a:r>
            <a:r>
              <a:rPr>
                <a:latin typeface="Calibri" panose="020F0502020204030204" pitchFamily="34" charset="0"/>
                <a:cs typeface="Trebuchet MS"/>
              </a:rPr>
              <a:t>also </a:t>
            </a:r>
            <a:r>
              <a:rPr spc="-5">
                <a:latin typeface="Calibri" panose="020F0502020204030204" pitchFamily="34" charset="0"/>
                <a:cs typeface="Trebuchet MS"/>
              </a:rPr>
              <a:t>very </a:t>
            </a:r>
            <a:r>
              <a:rPr spc="23">
                <a:latin typeface="Calibri" panose="020F0502020204030204" pitchFamily="34" charset="0"/>
                <a:cs typeface="Trebuchet MS"/>
              </a:rPr>
              <a:t>common  </a:t>
            </a:r>
            <a:r>
              <a:rPr spc="-9">
                <a:latin typeface="Calibri" panose="020F0502020204030204" pitchFamily="34" charset="0"/>
                <a:cs typeface="Trebuchet MS"/>
              </a:rPr>
              <a:t>type of </a:t>
            </a:r>
            <a:r>
              <a:rPr spc="-14">
                <a:latin typeface="Calibri" panose="020F0502020204030204" pitchFamily="34" charset="0"/>
                <a:cs typeface="Trebuchet MS"/>
              </a:rPr>
              <a:t>parking </a:t>
            </a:r>
            <a:r>
              <a:rPr>
                <a:latin typeface="Calibri" panose="020F0502020204030204" pitchFamily="34" charset="0"/>
                <a:cs typeface="Trebuchet MS"/>
              </a:rPr>
              <a:t>you </a:t>
            </a:r>
            <a:r>
              <a:rPr spc="-28">
                <a:latin typeface="Calibri" panose="020F0502020204030204" pitchFamily="34" charset="0"/>
                <a:cs typeface="Trebuchet MS"/>
              </a:rPr>
              <a:t>will </a:t>
            </a:r>
            <a:r>
              <a:rPr spc="19">
                <a:latin typeface="Calibri" panose="020F0502020204030204" pitchFamily="34" charset="0"/>
                <a:cs typeface="Trebuchet MS"/>
              </a:rPr>
              <a:t>come  across </a:t>
            </a:r>
            <a:r>
              <a:rPr spc="-23">
                <a:latin typeface="Calibri" panose="020F0502020204030204" pitchFamily="34" charset="0"/>
                <a:cs typeface="Trebuchet MS"/>
              </a:rPr>
              <a:t>in </a:t>
            </a:r>
            <a:r>
              <a:rPr spc="-14">
                <a:latin typeface="Calibri" panose="020F0502020204030204" pitchFamily="34" charset="0"/>
                <a:cs typeface="Trebuchet MS"/>
              </a:rPr>
              <a:t>offices, </a:t>
            </a:r>
            <a:r>
              <a:rPr>
                <a:latin typeface="Calibri" panose="020F0502020204030204" pitchFamily="34" charset="0"/>
                <a:cs typeface="Trebuchet MS"/>
              </a:rPr>
              <a:t>underground  </a:t>
            </a:r>
            <a:r>
              <a:rPr spc="-14">
                <a:latin typeface="Calibri" panose="020F0502020204030204" pitchFamily="34" charset="0"/>
                <a:cs typeface="Trebuchet MS"/>
              </a:rPr>
              <a:t>parking</a:t>
            </a:r>
            <a:r>
              <a:rPr spc="-28">
                <a:latin typeface="Calibri" panose="020F0502020204030204" pitchFamily="34" charset="0"/>
                <a:cs typeface="Trebuchet MS"/>
              </a:rPr>
              <a:t> </a:t>
            </a:r>
            <a:r>
              <a:rPr spc="-33">
                <a:latin typeface="Calibri" panose="020F0502020204030204" pitchFamily="34" charset="0"/>
                <a:cs typeface="Trebuchet MS"/>
              </a:rPr>
              <a:t>etc.</a:t>
            </a:r>
            <a:endParaRPr>
              <a:latin typeface="Calibri" panose="020F0502020204030204" pitchFamily="34" charset="0"/>
              <a:cs typeface="Trebuchet MS"/>
            </a:endParaRPr>
          </a:p>
          <a:p>
            <a:pPr marL="11906" marR="1847849" algn="just">
              <a:lnSpc>
                <a:spcPct val="116700"/>
              </a:lnSpc>
            </a:pPr>
            <a:r>
              <a:rPr spc="-23">
                <a:latin typeface="Calibri" panose="020F0502020204030204" pitchFamily="34" charset="0"/>
                <a:cs typeface="Trebuchet MS"/>
              </a:rPr>
              <a:t>Pull </a:t>
            </a:r>
            <a:r>
              <a:rPr>
                <a:latin typeface="Calibri" panose="020F0502020204030204" pitchFamily="34" charset="0"/>
                <a:cs typeface="Trebuchet MS"/>
              </a:rPr>
              <a:t>up </a:t>
            </a:r>
            <a:r>
              <a:rPr spc="-19">
                <a:latin typeface="Calibri" panose="020F0502020204030204" pitchFamily="34" charset="0"/>
                <a:cs typeface="Trebuchet MS"/>
              </a:rPr>
              <a:t>to </a:t>
            </a:r>
            <a:r>
              <a:rPr spc="-14">
                <a:latin typeface="Calibri" panose="020F0502020204030204" pitchFamily="34" charset="0"/>
                <a:cs typeface="Trebuchet MS"/>
              </a:rPr>
              <a:t>the parked vehicle next  </a:t>
            </a:r>
            <a:r>
              <a:rPr spc="-19">
                <a:latin typeface="Calibri" panose="020F0502020204030204" pitchFamily="34" charset="0"/>
                <a:cs typeface="Trebuchet MS"/>
              </a:rPr>
              <a:t>to </a:t>
            </a:r>
            <a:r>
              <a:rPr spc="-9">
                <a:latin typeface="Calibri" panose="020F0502020204030204" pitchFamily="34" charset="0"/>
                <a:cs typeface="Trebuchet MS"/>
              </a:rPr>
              <a:t>your intended </a:t>
            </a:r>
            <a:r>
              <a:rPr spc="-19">
                <a:latin typeface="Calibri" panose="020F0502020204030204" pitchFamily="34" charset="0"/>
                <a:cs typeface="Trebuchet MS"/>
              </a:rPr>
              <a:t>slot,</a:t>
            </a:r>
            <a:r>
              <a:rPr spc="150">
                <a:latin typeface="Calibri" panose="020F0502020204030204" pitchFamily="34" charset="0"/>
                <a:cs typeface="Trebuchet MS"/>
              </a:rPr>
              <a:t> </a:t>
            </a:r>
            <a:r>
              <a:rPr spc="-5">
                <a:latin typeface="Calibri" panose="020F0502020204030204" pitchFamily="34" charset="0"/>
                <a:cs typeface="Trebuchet MS"/>
              </a:rPr>
              <a:t>reverse</a:t>
            </a:r>
            <a:endParaRPr>
              <a:latin typeface="Calibri" panose="020F0502020204030204" pitchFamily="34" charset="0"/>
              <a:cs typeface="Trebuchet MS"/>
            </a:endParaRPr>
          </a:p>
          <a:p>
            <a:pPr marL="11906" marR="4763" algn="just">
              <a:lnSpc>
                <a:spcPct val="116700"/>
              </a:lnSpc>
            </a:pPr>
            <a:r>
              <a:rPr spc="5">
                <a:latin typeface="Calibri" panose="020F0502020204030204" pitchFamily="34" charset="0"/>
                <a:cs typeface="Trebuchet MS"/>
              </a:rPr>
              <a:t>slowly </a:t>
            </a:r>
            <a:r>
              <a:rPr spc="-23">
                <a:latin typeface="Calibri" panose="020F0502020204030204" pitchFamily="34" charset="0"/>
                <a:cs typeface="Trebuchet MS"/>
              </a:rPr>
              <a:t>into </a:t>
            </a:r>
            <a:r>
              <a:rPr spc="-14">
                <a:latin typeface="Calibri" panose="020F0502020204030204" pitchFamily="34" charset="0"/>
                <a:cs typeface="Trebuchet MS"/>
              </a:rPr>
              <a:t>the </a:t>
            </a:r>
            <a:r>
              <a:rPr spc="-19">
                <a:latin typeface="Calibri" panose="020F0502020204030204" pitchFamily="34" charset="0"/>
                <a:cs typeface="Trebuchet MS"/>
              </a:rPr>
              <a:t>vacant </a:t>
            </a:r>
            <a:r>
              <a:rPr spc="-5">
                <a:latin typeface="Calibri" panose="020F0502020204030204" pitchFamily="34" charset="0"/>
                <a:cs typeface="Trebuchet MS"/>
              </a:rPr>
              <a:t>slot while </a:t>
            </a:r>
            <a:r>
              <a:rPr spc="-9">
                <a:latin typeface="Calibri" panose="020F0502020204030204" pitchFamily="34" charset="0"/>
                <a:cs typeface="Trebuchet MS"/>
              </a:rPr>
              <a:t>straightening </a:t>
            </a:r>
            <a:r>
              <a:rPr spc="-23">
                <a:latin typeface="Calibri" panose="020F0502020204030204" pitchFamily="34" charset="0"/>
                <a:cs typeface="Trebuchet MS"/>
              </a:rPr>
              <a:t>up. </a:t>
            </a:r>
            <a:r>
              <a:rPr spc="-19">
                <a:latin typeface="Calibri" panose="020F0502020204030204" pitchFamily="34" charset="0"/>
                <a:cs typeface="Trebuchet MS"/>
              </a:rPr>
              <a:t>If </a:t>
            </a:r>
            <a:r>
              <a:rPr spc="-14">
                <a:latin typeface="Calibri" panose="020F0502020204030204" pitchFamily="34" charset="0"/>
                <a:cs typeface="Trebuchet MS"/>
              </a:rPr>
              <a:t>the vehicle </a:t>
            </a:r>
            <a:r>
              <a:rPr spc="23">
                <a:latin typeface="Calibri" panose="020F0502020204030204" pitchFamily="34" charset="0"/>
                <a:cs typeface="Trebuchet MS"/>
              </a:rPr>
              <a:t>does </a:t>
            </a:r>
            <a:r>
              <a:rPr spc="-14">
                <a:latin typeface="Calibri" panose="020F0502020204030204" pitchFamily="34" charset="0"/>
                <a:cs typeface="Trebuchet MS"/>
              </a:rPr>
              <a:t>not  </a:t>
            </a:r>
            <a:r>
              <a:rPr spc="19">
                <a:latin typeface="Calibri" panose="020F0502020204030204" pitchFamily="34" charset="0"/>
                <a:cs typeface="Trebuchet MS"/>
              </a:rPr>
              <a:t>come </a:t>
            </a:r>
            <a:r>
              <a:rPr spc="-23">
                <a:latin typeface="Calibri" panose="020F0502020204030204" pitchFamily="34" charset="0"/>
                <a:cs typeface="Trebuchet MS"/>
              </a:rPr>
              <a:t>in </a:t>
            </a:r>
            <a:r>
              <a:rPr spc="-14">
                <a:latin typeface="Calibri" panose="020F0502020204030204" pitchFamily="34" charset="0"/>
                <a:cs typeface="Trebuchet MS"/>
              </a:rPr>
              <a:t>the centre bring the vehicle </a:t>
            </a:r>
            <a:r>
              <a:rPr spc="-19">
                <a:latin typeface="Calibri" panose="020F0502020204030204" pitchFamily="34" charset="0"/>
                <a:cs typeface="Trebuchet MS"/>
              </a:rPr>
              <a:t>forward, </a:t>
            </a:r>
            <a:r>
              <a:rPr spc="-5">
                <a:latin typeface="Calibri" panose="020F0502020204030204" pitchFamily="34" charset="0"/>
                <a:cs typeface="Trebuchet MS"/>
              </a:rPr>
              <a:t>reverse </a:t>
            </a:r>
            <a:r>
              <a:rPr spc="-23">
                <a:latin typeface="Calibri" panose="020F0502020204030204" pitchFamily="34" charset="0"/>
                <a:cs typeface="Trebuchet MS"/>
              </a:rPr>
              <a:t>into </a:t>
            </a:r>
            <a:r>
              <a:rPr spc="-5">
                <a:latin typeface="Calibri" panose="020F0502020204030204" pitchFamily="34" charset="0"/>
                <a:cs typeface="Trebuchet MS"/>
              </a:rPr>
              <a:t>slot </a:t>
            </a:r>
            <a:r>
              <a:rPr spc="-14">
                <a:latin typeface="Calibri" panose="020F0502020204030204" pitchFamily="34" charset="0"/>
                <a:cs typeface="Trebuchet MS"/>
              </a:rPr>
              <a:t>correcting  the</a:t>
            </a:r>
            <a:r>
              <a:rPr spc="-28">
                <a:latin typeface="Calibri" panose="020F0502020204030204" pitchFamily="34" charset="0"/>
                <a:cs typeface="Trebuchet MS"/>
              </a:rPr>
              <a:t> </a:t>
            </a:r>
            <a:r>
              <a:rPr spc="-14">
                <a:latin typeface="Calibri" panose="020F0502020204030204" pitchFamily="34" charset="0"/>
                <a:cs typeface="Trebuchet MS"/>
              </a:rPr>
              <a:t>position.</a:t>
            </a:r>
            <a:endParaRPr>
              <a:latin typeface="Calibri" panose="020F0502020204030204" pitchFamily="34" charset="0"/>
              <a:cs typeface="Trebuchet MS"/>
            </a:endParaRPr>
          </a:p>
        </p:txBody>
      </p:sp>
      <p:sp>
        <p:nvSpPr>
          <p:cNvPr id="19" name="Title 3">
            <a:extLst>
              <a:ext uri="{FF2B5EF4-FFF2-40B4-BE49-F238E27FC236}">
                <a16:creationId xmlns:a16="http://schemas.microsoft.com/office/drawing/2014/main" id="{B46EE548-91A9-471B-A078-536E640D718C}"/>
              </a:ext>
            </a:extLst>
          </p:cNvPr>
          <p:cNvSpPr txBox="1">
            <a:spLocks/>
          </p:cNvSpPr>
          <p:nvPr/>
        </p:nvSpPr>
        <p:spPr>
          <a:xfrm>
            <a:off x="381000" y="304800"/>
            <a:ext cx="1702710" cy="646331"/>
          </a:xfrm>
          <a:prstGeom prst="rect">
            <a:avLst/>
          </a:prstGeom>
        </p:spPr>
        <p:txBody>
          <a:bodyPr wrap="none">
            <a:spAutoFit/>
          </a:bodyPr>
          <a:lst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a:lstStyle>
          <a:p>
            <a:pPr algn="ctr"/>
            <a:r>
              <a:rPr lang="en-GB" sz="3600" b="1" kern="0" spc="-25">
                <a:solidFill>
                  <a:srgbClr val="FF0000"/>
                </a:solidFill>
                <a:ea typeface="Times New Roman" panose="02020603050405020304" pitchFamily="18" charset="0"/>
                <a:cs typeface="Times New Roman" panose="02020603050405020304" pitchFamily="18" charset="0"/>
              </a:rPr>
              <a:t>Parking </a:t>
            </a:r>
          </a:p>
        </p:txBody>
      </p:sp>
    </p:spTree>
    <p:extLst>
      <p:ext uri="{BB962C8B-B14F-4D97-AF65-F5344CB8AC3E}">
        <p14:creationId xmlns:p14="http://schemas.microsoft.com/office/powerpoint/2010/main" val="2603717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05a8517e-b094-4cdf-9e73-a92b9419b261" descr="Image">
            <a:extLst>
              <a:ext uri="{FF2B5EF4-FFF2-40B4-BE49-F238E27FC236}">
                <a16:creationId xmlns:a16="http://schemas.microsoft.com/office/drawing/2014/main" id="{90CDF603-373A-45BC-9327-C29F15E1AAE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2824"/>
          <a:stretch/>
        </p:blipFill>
        <p:spPr bwMode="auto">
          <a:xfrm>
            <a:off x="4191000" y="2652985"/>
            <a:ext cx="4736192" cy="4128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72A0C7E8-B8FE-4D1E-AB72-232507D23D1A}"/>
              </a:ext>
            </a:extLst>
          </p:cNvPr>
          <p:cNvSpPr/>
          <p:nvPr/>
        </p:nvSpPr>
        <p:spPr>
          <a:xfrm>
            <a:off x="0" y="1196876"/>
            <a:ext cx="8927192" cy="1754326"/>
          </a:xfrm>
          <a:prstGeom prst="rect">
            <a:avLst/>
          </a:prstGeom>
        </p:spPr>
        <p:txBody>
          <a:bodyPr wrap="square">
            <a:spAutoFit/>
          </a:bodyPr>
          <a:lstStyle/>
          <a:p>
            <a:pPr algn="just"/>
            <a:r>
              <a:rPr lang="en-US" b="1">
                <a:solidFill>
                  <a:srgbClr val="FF0000"/>
                </a:solidFill>
                <a:latin typeface="Calibri" panose="020F0502020204030204" pitchFamily="34" charset="0"/>
              </a:rPr>
              <a:t>Hill Parking  ( Down Hill / Up Hill</a:t>
            </a:r>
          </a:p>
          <a:p>
            <a:pPr algn="just"/>
            <a:r>
              <a:rPr lang="en-US">
                <a:solidFill>
                  <a:srgbClr val="222222"/>
                </a:solidFill>
                <a:latin typeface="Calibri" panose="020F0502020204030204" pitchFamily="34" charset="0"/>
              </a:rPr>
              <a:t>1. When </a:t>
            </a:r>
            <a:r>
              <a:rPr lang="en-US" b="1">
                <a:solidFill>
                  <a:srgbClr val="222222"/>
                </a:solidFill>
                <a:latin typeface="Calibri" panose="020F0502020204030204" pitchFamily="34" charset="0"/>
              </a:rPr>
              <a:t>parking downhill</a:t>
            </a:r>
            <a:r>
              <a:rPr lang="en-US">
                <a:solidFill>
                  <a:srgbClr val="222222"/>
                </a:solidFill>
                <a:latin typeface="Calibri" panose="020F0502020204030204" pitchFamily="34" charset="0"/>
              </a:rPr>
              <a:t>, with or without a curb, the front wheels should always be turned to the right. </a:t>
            </a:r>
          </a:p>
          <a:p>
            <a:pPr algn="just"/>
            <a:r>
              <a:rPr lang="en-US">
                <a:solidFill>
                  <a:srgbClr val="222222"/>
                </a:solidFill>
                <a:latin typeface="Calibri" panose="020F0502020204030204" pitchFamily="34" charset="0"/>
              </a:rPr>
              <a:t>2. When </a:t>
            </a:r>
            <a:r>
              <a:rPr lang="en-US" b="1">
                <a:solidFill>
                  <a:srgbClr val="222222"/>
                </a:solidFill>
                <a:latin typeface="Calibri" panose="020F0502020204030204" pitchFamily="34" charset="0"/>
              </a:rPr>
              <a:t>parking uphill</a:t>
            </a:r>
            <a:r>
              <a:rPr lang="en-US">
                <a:solidFill>
                  <a:srgbClr val="222222"/>
                </a:solidFill>
                <a:latin typeface="Calibri" panose="020F0502020204030204" pitchFamily="34" charset="0"/>
              </a:rPr>
              <a:t>, with a curb, the front wheels should always be turned to the left.</a:t>
            </a:r>
          </a:p>
          <a:p>
            <a:pPr algn="just"/>
            <a:r>
              <a:rPr lang="en-US">
                <a:solidFill>
                  <a:srgbClr val="222222"/>
                </a:solidFill>
                <a:latin typeface="Calibri" panose="020F0502020204030204" pitchFamily="34" charset="0"/>
              </a:rPr>
              <a:t>3. When </a:t>
            </a:r>
            <a:r>
              <a:rPr lang="en-US" b="1">
                <a:solidFill>
                  <a:srgbClr val="222222"/>
                </a:solidFill>
                <a:latin typeface="Calibri" panose="020F0502020204030204" pitchFamily="34" charset="0"/>
              </a:rPr>
              <a:t>parking uphill</a:t>
            </a:r>
            <a:r>
              <a:rPr lang="en-US">
                <a:solidFill>
                  <a:srgbClr val="222222"/>
                </a:solidFill>
                <a:latin typeface="Calibri" panose="020F0502020204030204" pitchFamily="34" charset="0"/>
              </a:rPr>
              <a:t>, without a curb, single unit vehicles should always have their front wheels turned to the right.</a:t>
            </a:r>
            <a:endParaRPr lang="en-US">
              <a:latin typeface="Calibri" panose="020F0502020204030204" pitchFamily="34" charset="0"/>
            </a:endParaRPr>
          </a:p>
        </p:txBody>
      </p:sp>
      <p:sp>
        <p:nvSpPr>
          <p:cNvPr id="6" name="Title 3">
            <a:extLst>
              <a:ext uri="{FF2B5EF4-FFF2-40B4-BE49-F238E27FC236}">
                <a16:creationId xmlns:a16="http://schemas.microsoft.com/office/drawing/2014/main" id="{B46EE548-91A9-471B-A078-536E640D718C}"/>
              </a:ext>
            </a:extLst>
          </p:cNvPr>
          <p:cNvSpPr txBox="1">
            <a:spLocks/>
          </p:cNvSpPr>
          <p:nvPr/>
        </p:nvSpPr>
        <p:spPr>
          <a:xfrm>
            <a:off x="381000" y="304800"/>
            <a:ext cx="1702710" cy="646331"/>
          </a:xfrm>
          <a:prstGeom prst="rect">
            <a:avLst/>
          </a:prstGeom>
        </p:spPr>
        <p:txBody>
          <a:bodyPr wrap="none">
            <a:spAutoFit/>
          </a:bodyPr>
          <a:lstStyle>
            <a:lvl1pPr algn="l" rtl="0" eaLnBrk="1" fontAlgn="base" hangingPunct="1">
              <a:spcBef>
                <a:spcPct val="0"/>
              </a:spcBef>
              <a:spcAft>
                <a:spcPct val="0"/>
              </a:spcAft>
              <a:defRPr sz="3200">
                <a:solidFill>
                  <a:schemeClr val="tx1"/>
                </a:solidFill>
                <a:latin typeface="Calibri" pitchFamily="34" charset="0"/>
                <a:ea typeface="+mj-ea"/>
                <a:cs typeface="+mj-cs"/>
              </a:defRPr>
            </a:lvl1pPr>
            <a:lvl2pPr algn="l" rtl="0" eaLnBrk="1" fontAlgn="base" hangingPunct="1">
              <a:spcBef>
                <a:spcPct val="0"/>
              </a:spcBef>
              <a:spcAft>
                <a:spcPct val="0"/>
              </a:spcAft>
              <a:defRPr sz="3200">
                <a:solidFill>
                  <a:schemeClr val="tx1"/>
                </a:solidFill>
                <a:latin typeface="Calibri" pitchFamily="34" charset="0"/>
              </a:defRPr>
            </a:lvl2pPr>
            <a:lvl3pPr algn="l" rtl="0" eaLnBrk="1" fontAlgn="base" hangingPunct="1">
              <a:spcBef>
                <a:spcPct val="0"/>
              </a:spcBef>
              <a:spcAft>
                <a:spcPct val="0"/>
              </a:spcAft>
              <a:defRPr sz="3200">
                <a:solidFill>
                  <a:schemeClr val="tx1"/>
                </a:solidFill>
                <a:latin typeface="Calibri" pitchFamily="34" charset="0"/>
              </a:defRPr>
            </a:lvl3pPr>
            <a:lvl4pPr algn="l" rtl="0" eaLnBrk="1" fontAlgn="base" hangingPunct="1">
              <a:spcBef>
                <a:spcPct val="0"/>
              </a:spcBef>
              <a:spcAft>
                <a:spcPct val="0"/>
              </a:spcAft>
              <a:defRPr sz="3200">
                <a:solidFill>
                  <a:schemeClr val="tx1"/>
                </a:solidFill>
                <a:latin typeface="Calibri" pitchFamily="34" charset="0"/>
              </a:defRPr>
            </a:lvl4pPr>
            <a:lvl5pPr algn="l" rtl="0" eaLnBrk="1" fontAlgn="base" hangingPunct="1">
              <a:spcBef>
                <a:spcPct val="0"/>
              </a:spcBef>
              <a:spcAft>
                <a:spcPct val="0"/>
              </a:spcAft>
              <a:defRPr sz="3200">
                <a:solidFill>
                  <a:schemeClr val="tx1"/>
                </a:solidFill>
                <a:latin typeface="Calibri" pitchFamily="34" charset="0"/>
              </a:defRPr>
            </a:lvl5pPr>
            <a:lvl6pPr marL="457200" algn="l" rtl="0" eaLnBrk="1" fontAlgn="base" hangingPunct="1">
              <a:spcBef>
                <a:spcPct val="0"/>
              </a:spcBef>
              <a:spcAft>
                <a:spcPct val="0"/>
              </a:spcAft>
              <a:defRPr sz="3600">
                <a:solidFill>
                  <a:schemeClr val="bg1"/>
                </a:solidFill>
                <a:latin typeface="Arial" charset="0"/>
              </a:defRPr>
            </a:lvl6pPr>
            <a:lvl7pPr marL="914400" algn="l" rtl="0" eaLnBrk="1" fontAlgn="base" hangingPunct="1">
              <a:spcBef>
                <a:spcPct val="0"/>
              </a:spcBef>
              <a:spcAft>
                <a:spcPct val="0"/>
              </a:spcAft>
              <a:defRPr sz="3600">
                <a:solidFill>
                  <a:schemeClr val="bg1"/>
                </a:solidFill>
                <a:latin typeface="Arial" charset="0"/>
              </a:defRPr>
            </a:lvl7pPr>
            <a:lvl8pPr marL="1371600" algn="l" rtl="0" eaLnBrk="1" fontAlgn="base" hangingPunct="1">
              <a:spcBef>
                <a:spcPct val="0"/>
              </a:spcBef>
              <a:spcAft>
                <a:spcPct val="0"/>
              </a:spcAft>
              <a:defRPr sz="3600">
                <a:solidFill>
                  <a:schemeClr val="bg1"/>
                </a:solidFill>
                <a:latin typeface="Arial" charset="0"/>
              </a:defRPr>
            </a:lvl8pPr>
            <a:lvl9pPr marL="1828800" algn="l" rtl="0" eaLnBrk="1" fontAlgn="base" hangingPunct="1">
              <a:spcBef>
                <a:spcPct val="0"/>
              </a:spcBef>
              <a:spcAft>
                <a:spcPct val="0"/>
              </a:spcAft>
              <a:defRPr sz="3600">
                <a:solidFill>
                  <a:schemeClr val="bg1"/>
                </a:solidFill>
                <a:latin typeface="Arial" charset="0"/>
              </a:defRPr>
            </a:lvl9pPr>
          </a:lstStyle>
          <a:p>
            <a:pPr algn="ctr"/>
            <a:r>
              <a:rPr lang="en-GB" sz="3600" b="1" kern="0" spc="-25">
                <a:solidFill>
                  <a:srgbClr val="FF0000"/>
                </a:solidFill>
                <a:ea typeface="Times New Roman" panose="02020603050405020304" pitchFamily="18" charset="0"/>
                <a:cs typeface="Times New Roman" panose="02020603050405020304" pitchFamily="18" charset="0"/>
              </a:rPr>
              <a:t>Parking </a:t>
            </a:r>
          </a:p>
        </p:txBody>
      </p:sp>
    </p:spTree>
    <p:extLst>
      <p:ext uri="{BB962C8B-B14F-4D97-AF65-F5344CB8AC3E}">
        <p14:creationId xmlns:p14="http://schemas.microsoft.com/office/powerpoint/2010/main" val="364204538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FA0D18E-7CBC-488E-B68C-3E66D6A25D62}"/>
              </a:ext>
            </a:extLst>
          </p:cNvPr>
          <p:cNvSpPr/>
          <p:nvPr/>
        </p:nvSpPr>
        <p:spPr>
          <a:xfrm>
            <a:off x="76200" y="1219200"/>
            <a:ext cx="9067800" cy="5632311"/>
          </a:xfrm>
          <a:prstGeom prst="rect">
            <a:avLst/>
          </a:prstGeom>
        </p:spPr>
        <p:txBody>
          <a:bodyPr wrap="square">
            <a:spAutoFit/>
          </a:bodyPr>
          <a:lstStyle/>
          <a:p>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NEVER PARK the vehicle if your vehicle would cause an obstruction to the traffic or  to the other road users. Such parking are even prohibited by the law.</a:t>
            </a:r>
            <a:endParaRPr lang="en-GB"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endParaRPr lang="en-GB"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r>
              <a:rPr lang="en-GB"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No Parking places</a:t>
            </a:r>
            <a:r>
              <a:rPr lang="en-GB"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Where  “ No parking “ caution boards are kept..</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Near road junctions.</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With in 10 meters distance where road signboards are kept- the vehicle should not cover a signboard.</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Near pedestrian crossings, rail way crossings , in front of hospitals, schools, police stations, fire stations, ambulance stations and entrance of other buildings.</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Near bus stops.</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front of private roads.</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narrow roads.</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such a way it may affect to take a vehicle out which is already parked.(Double parking).</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 roadsides are marked with yellow lines indicating no parking.</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On the right side of the road.</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Parking opposite to a vehicle.</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Road repair areas.</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Snow covered areas.</a:t>
            </a:r>
            <a:endParaRPr lang="en-US" spc="-25">
              <a:latin typeface="Calibri" panose="020F0502020204030204" pitchFamily="34" charset="0"/>
              <a:ea typeface="Times New Roman" panose="02020603050405020304" pitchFamily="18" charset="0"/>
              <a:cs typeface="Times New Roman" panose="02020603050405020304" pitchFamily="18" charset="0"/>
            </a:endParaRPr>
          </a:p>
          <a:p>
            <a:r>
              <a:rPr lang="en-GB"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pc="-25">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5" name="Title 3">
            <a:extLst>
              <a:ext uri="{FF2B5EF4-FFF2-40B4-BE49-F238E27FC236}">
                <a16:creationId xmlns:a16="http://schemas.microsoft.com/office/drawing/2014/main" id="{B46EE548-91A9-471B-A078-536E640D718C}"/>
              </a:ext>
            </a:extLst>
          </p:cNvPr>
          <p:cNvSpPr>
            <a:spLocks noGrp="1"/>
          </p:cNvSpPr>
          <p:nvPr>
            <p:ph type="title"/>
          </p:nvPr>
        </p:nvSpPr>
        <p:spPr>
          <a:xfrm>
            <a:off x="381000" y="304800"/>
            <a:ext cx="1702710" cy="646331"/>
          </a:xfrm>
          <a:prstGeom prst="rect">
            <a:avLst/>
          </a:prstGeom>
        </p:spPr>
        <p:txBody>
          <a:bodyPr wrap="none">
            <a:spAutoFit/>
          </a:bodyPr>
          <a:lstStyle/>
          <a:p>
            <a:pPr algn="ctr"/>
            <a:r>
              <a:rPr lang="en-GB" sz="3600" b="1" spc="-25">
                <a:solidFill>
                  <a:srgbClr val="FF0000"/>
                </a:solidFill>
                <a:ea typeface="Times New Roman" panose="02020603050405020304" pitchFamily="18" charset="0"/>
                <a:cs typeface="Times New Roman" panose="02020603050405020304" pitchFamily="18" charset="0"/>
              </a:rPr>
              <a:t>Parking </a:t>
            </a:r>
          </a:p>
        </p:txBody>
      </p:sp>
      <p:pic>
        <p:nvPicPr>
          <p:cNvPr id="2" name="Picture 1"/>
          <p:cNvPicPr>
            <a:picLocks noChangeAspect="1"/>
          </p:cNvPicPr>
          <p:nvPr/>
        </p:nvPicPr>
        <p:blipFill rotWithShape="1">
          <a:blip r:embed="rId3"/>
          <a:srcRect l="13200" t="2000" r="11600" b="2000"/>
          <a:stretch/>
        </p:blipFill>
        <p:spPr>
          <a:xfrm>
            <a:off x="7543800" y="5029200"/>
            <a:ext cx="1389924" cy="1774371"/>
          </a:xfrm>
          <a:prstGeom prst="rect">
            <a:avLst/>
          </a:prstGeom>
        </p:spPr>
      </p:pic>
    </p:spTree>
    <p:extLst>
      <p:ext uri="{BB962C8B-B14F-4D97-AF65-F5344CB8AC3E}">
        <p14:creationId xmlns:p14="http://schemas.microsoft.com/office/powerpoint/2010/main" val="366686575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3" name="Rectangle 2">
            <a:extLst>
              <a:ext uri="{FF2B5EF4-FFF2-40B4-BE49-F238E27FC236}">
                <a16:creationId xmlns:a16="http://schemas.microsoft.com/office/drawing/2014/main" id="{C4249959-5538-4F7C-BAFB-EA3C53FB5B7D}"/>
              </a:ext>
            </a:extLst>
          </p:cNvPr>
          <p:cNvSpPr/>
          <p:nvPr/>
        </p:nvSpPr>
        <p:spPr>
          <a:xfrm>
            <a:off x="152400" y="1137821"/>
            <a:ext cx="8839200" cy="5016758"/>
          </a:xfrm>
          <a:prstGeom prst="rect">
            <a:avLst/>
          </a:prstGeom>
        </p:spPr>
        <p:txBody>
          <a:bodyPr wrap="square">
            <a:spAutoFit/>
          </a:bodyPr>
          <a:lstStyle/>
          <a:p>
            <a:r>
              <a:rPr lang="en-GB" sz="2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Correct- Parking</a:t>
            </a:r>
            <a:endParaRPr lang="en-US" sz="2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Park the vehicle in places, where parking is allowed.</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PARK THE VEHICLE IN THE DIRECTION OF TRAFFIC FLOW.</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parking bays are marked, park the vehicle accordingly.</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you have to park at the roadside, you should always park parallel and close to the kerb or edge of the road. Park on the shoulder wherever possible.</a:t>
            </a:r>
            <a:r>
              <a:rPr lang="en-GB" sz="20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Apply parking brakes.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down hill slopes, if there is barricades, keep the front wheels turned towards left-facing the barricade.  If there is no barricade, keep wheel chokes in the rear wheels.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uphill gradients, turn the front wheel towards right, keep wheel chokes in the rear wheels.</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While parking ensure doors are properly locked.</a:t>
            </a:r>
            <a:endParaRPr lang="en-US" sz="20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While getting down from the vehicle after parking, carefully look at</a:t>
            </a:r>
            <a:r>
              <a:rPr lang="en-GB" sz="20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both the sides, while opening the door to get down.</a:t>
            </a:r>
          </a:p>
          <a:p>
            <a:pPr marL="342900" marR="0" lvl="0" indent="-342900">
              <a:spcBef>
                <a:spcPts val="0"/>
              </a:spcBef>
              <a:spcAft>
                <a:spcPts val="0"/>
              </a:spcAft>
              <a:buFont typeface="+mj-lt"/>
              <a:buAutoNum type="arabicPeriod"/>
            </a:pPr>
            <a:r>
              <a:rPr lang="en-GB" sz="20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Use parking lights in night times.</a:t>
            </a:r>
            <a:endParaRPr lang="en-US" sz="2000">
              <a:latin typeface="Calibri" panose="020F0502020204030204" pitchFamily="34" charset="0"/>
            </a:endParaRPr>
          </a:p>
        </p:txBody>
      </p:sp>
      <p:sp>
        <p:nvSpPr>
          <p:cNvPr id="4" name="Title 3">
            <a:extLst>
              <a:ext uri="{FF2B5EF4-FFF2-40B4-BE49-F238E27FC236}">
                <a16:creationId xmlns:a16="http://schemas.microsoft.com/office/drawing/2014/main" id="{B46EE548-91A9-471B-A078-536E640D718C}"/>
              </a:ext>
            </a:extLst>
          </p:cNvPr>
          <p:cNvSpPr>
            <a:spLocks noGrp="1"/>
          </p:cNvSpPr>
          <p:nvPr>
            <p:ph type="title"/>
          </p:nvPr>
        </p:nvSpPr>
        <p:spPr>
          <a:xfrm>
            <a:off x="381000" y="304800"/>
            <a:ext cx="1702710" cy="646331"/>
          </a:xfrm>
          <a:prstGeom prst="rect">
            <a:avLst/>
          </a:prstGeom>
        </p:spPr>
        <p:txBody>
          <a:bodyPr wrap="none">
            <a:spAutoFit/>
          </a:bodyPr>
          <a:lstStyle/>
          <a:p>
            <a:pPr algn="ctr"/>
            <a:r>
              <a:rPr lang="en-GB" sz="3600" b="1" spc="-25">
                <a:solidFill>
                  <a:srgbClr val="FF0000"/>
                </a:solidFill>
                <a:ea typeface="Times New Roman" panose="02020603050405020304" pitchFamily="18" charset="0"/>
                <a:cs typeface="Times New Roman" panose="02020603050405020304" pitchFamily="18" charset="0"/>
              </a:rPr>
              <a:t>Parking </a:t>
            </a:r>
          </a:p>
        </p:txBody>
      </p:sp>
    </p:spTree>
    <p:extLst>
      <p:ext uri="{BB962C8B-B14F-4D97-AF65-F5344CB8AC3E}">
        <p14:creationId xmlns:p14="http://schemas.microsoft.com/office/powerpoint/2010/main" val="54599716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F5E28D-A86B-4E3F-80A2-FF88B27F5BAF}"/>
              </a:ext>
            </a:extLst>
          </p:cNvPr>
          <p:cNvSpPr/>
          <p:nvPr/>
        </p:nvSpPr>
        <p:spPr>
          <a:xfrm>
            <a:off x="32657" y="1066800"/>
            <a:ext cx="9169612" cy="3859518"/>
          </a:xfrm>
          <a:prstGeom prst="rect">
            <a:avLst/>
          </a:prstGeom>
        </p:spPr>
        <p:txBody>
          <a:bodyPr wrap="square">
            <a:spAutoFit/>
          </a:bodyPr>
          <a:lstStyle/>
          <a:p>
            <a:pPr marL="0" marR="0" lvl="1" indent="0" defTabSz="914400" eaLnBrk="1" fontAlgn="base" latinLnBrk="0" hangingPunct="1">
              <a:lnSpc>
                <a:spcPct val="100000"/>
              </a:lnSpc>
              <a:spcBef>
                <a:spcPct val="20000"/>
              </a:spcBef>
              <a:spcAft>
                <a:spcPct val="0"/>
              </a:spcAft>
              <a:buClrTx/>
              <a:buSzTx/>
              <a:buFontTx/>
              <a:buNone/>
              <a:tabLst/>
              <a:defRPr/>
            </a:pPr>
            <a:endParaRPr kumimoji="0" lang="en-US" sz="2400" b="0" i="0" u="none" strike="noStrike" kern="0" cap="none" spc="0" normalizeH="0" baseline="0" noProof="0">
              <a:ln>
                <a:noFill/>
              </a:ln>
              <a:solidFill>
                <a:srgbClr val="002060"/>
              </a:solidFill>
              <a:effectLst/>
              <a:uLnTx/>
              <a:uFillTx/>
              <a:latin typeface="Calibri" pitchFamily="34" charset="0"/>
            </a:endParaRPr>
          </a:p>
          <a:p>
            <a:pPr marL="742950" marR="0" lvl="1" indent="-285750" defTabSz="91440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US" sz="2400" b="0" i="0" u="none" strike="noStrike" kern="0" cap="none" spc="0" normalizeH="0" baseline="0" noProof="0">
                <a:ln>
                  <a:noFill/>
                </a:ln>
                <a:solidFill>
                  <a:srgbClr val="002060"/>
                </a:solidFill>
                <a:effectLst/>
                <a:uLnTx/>
                <a:uFillTx/>
                <a:latin typeface="Calibri" pitchFamily="34" charset="0"/>
              </a:rPr>
              <a:t>Driving behavior.</a:t>
            </a:r>
          </a:p>
          <a:p>
            <a:pPr marL="742950" marR="0" lvl="1" indent="-285750" defTabSz="91440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US" sz="2400" b="0" i="0" u="none" strike="noStrike" kern="0" cap="none" spc="0" normalizeH="0" baseline="0" noProof="0">
                <a:ln>
                  <a:noFill/>
                </a:ln>
                <a:solidFill>
                  <a:srgbClr val="002060"/>
                </a:solidFill>
                <a:effectLst/>
                <a:uLnTx/>
                <a:uFillTx/>
                <a:latin typeface="Calibri" pitchFamily="34" charset="0"/>
              </a:rPr>
              <a:t>Consideration for other road users, courtesy and competitiveness.</a:t>
            </a:r>
          </a:p>
          <a:p>
            <a:pPr marL="742950" marR="0" lvl="1" indent="-285750" defTabSz="91440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US" sz="2400" b="0" i="0" u="none" strike="noStrike" kern="0" cap="none" spc="0" normalizeH="0" baseline="0" noProof="0">
                <a:ln>
                  <a:noFill/>
                </a:ln>
                <a:solidFill>
                  <a:srgbClr val="002060"/>
                </a:solidFill>
                <a:effectLst/>
                <a:uLnTx/>
                <a:uFillTx/>
                <a:latin typeface="Calibri" pitchFamily="34" charset="0"/>
              </a:rPr>
              <a:t>Over-confidence.</a:t>
            </a:r>
          </a:p>
          <a:p>
            <a:pPr marL="742950" marR="0" lvl="1" indent="-285750" defTabSz="91440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US" sz="2400" b="0" i="0" u="none" strike="noStrike" kern="0" cap="none" spc="0" normalizeH="0" baseline="0" noProof="0">
                <a:ln>
                  <a:noFill/>
                </a:ln>
                <a:solidFill>
                  <a:srgbClr val="002060"/>
                </a:solidFill>
                <a:effectLst/>
                <a:uLnTx/>
                <a:uFillTx/>
                <a:latin typeface="Calibri" pitchFamily="34" charset="0"/>
              </a:rPr>
              <a:t>Defensive driving.</a:t>
            </a:r>
          </a:p>
          <a:p>
            <a:pPr marL="742950" marR="0" lvl="1" indent="-285750" defTabSz="91440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US" sz="2400" b="0" i="0" u="none" strike="noStrike" kern="0" cap="none" spc="0" normalizeH="0" baseline="0" noProof="0">
                <a:ln>
                  <a:noFill/>
                </a:ln>
                <a:solidFill>
                  <a:srgbClr val="002060"/>
                </a:solidFill>
                <a:effectLst/>
                <a:uLnTx/>
                <a:uFillTx/>
                <a:latin typeface="Calibri" pitchFamily="34" charset="0"/>
              </a:rPr>
              <a:t>Railway crossing </a:t>
            </a:r>
          </a:p>
          <a:p>
            <a:pPr marL="742950" marR="0" lvl="1" indent="-285750" defTabSz="91440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GB" sz="2400" b="0" i="0" u="none" strike="noStrike" kern="0" cap="none" spc="0" normalizeH="0" baseline="0" noProof="0">
                <a:ln>
                  <a:noFill/>
                </a:ln>
                <a:solidFill>
                  <a:srgbClr val="002060"/>
                </a:solidFill>
                <a:effectLst/>
                <a:uLnTx/>
                <a:uFillTx/>
                <a:latin typeface="Calibri" pitchFamily="34" charset="0"/>
              </a:rPr>
              <a:t>Right - of – Way</a:t>
            </a:r>
            <a:r>
              <a:rPr kumimoji="0" lang="en-US" sz="2400" b="0" i="0" u="none" strike="noStrike" kern="0" cap="none" spc="0" normalizeH="0" baseline="0" noProof="0">
                <a:ln>
                  <a:noFill/>
                </a:ln>
                <a:solidFill>
                  <a:srgbClr val="002060"/>
                </a:solidFill>
                <a:effectLst/>
                <a:uLnTx/>
                <a:uFillTx/>
                <a:latin typeface="Calibri" pitchFamily="34" charset="0"/>
              </a:rPr>
              <a:t>  -  Driving through.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1" i="0" u="none" strike="noStrike" kern="0" cap="none" spc="0" normalizeH="0" baseline="0" noProof="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1" i="0" u="none" strike="noStrike" kern="0" cap="none" spc="0" normalizeH="0" baseline="0" noProof="0">
              <a:ln>
                <a:noFill/>
              </a:ln>
              <a:solidFill>
                <a:sysClr val="windowText" lastClr="000000"/>
              </a:solidFill>
              <a:effectLst/>
              <a:uLnTx/>
              <a:uFillTx/>
            </a:endParaRPr>
          </a:p>
        </p:txBody>
      </p:sp>
      <p:sp>
        <p:nvSpPr>
          <p:cNvPr id="3" name="Rectangle 2">
            <a:extLst>
              <a:ext uri="{FF2B5EF4-FFF2-40B4-BE49-F238E27FC236}">
                <a16:creationId xmlns:a16="http://schemas.microsoft.com/office/drawing/2014/main" id="{B54BA594-A14E-4004-9014-B0A322B837D9}"/>
              </a:ext>
            </a:extLst>
          </p:cNvPr>
          <p:cNvSpPr/>
          <p:nvPr/>
        </p:nvSpPr>
        <p:spPr>
          <a:xfrm>
            <a:off x="-76200" y="533400"/>
            <a:ext cx="5181600" cy="584775"/>
          </a:xfrm>
          <a:prstGeom prst="rect">
            <a:avLst/>
          </a:prstGeom>
        </p:spPr>
        <p:txBody>
          <a:bodyPr>
            <a:spAutoFit/>
          </a:bodyPr>
          <a:lstStyle/>
          <a:p>
            <a:pPr marL="342900" marR="0" lvl="0" indent="-342900" defTabSz="914400" eaLnBrk="1" fontAlgn="auto" latinLnBrk="0" hangingPunct="1">
              <a:lnSpc>
                <a:spcPct val="100000"/>
              </a:lnSpc>
              <a:spcBef>
                <a:spcPct val="20000"/>
              </a:spcBef>
              <a:spcAft>
                <a:spcPts val="0"/>
              </a:spcAft>
              <a:buClrTx/>
              <a:buSzTx/>
              <a:buFontTx/>
              <a:buNone/>
              <a:tabLst/>
              <a:defRPr/>
            </a:pPr>
            <a:r>
              <a:rPr kumimoji="0" lang="en-US" sz="3200" b="1" i="0" u="none" strike="noStrike" kern="0" cap="none" spc="0" normalizeH="0" baseline="0" noProof="0">
                <a:ln>
                  <a:noFill/>
                </a:ln>
                <a:solidFill>
                  <a:sysClr val="windowText" lastClr="000000"/>
                </a:solidFill>
                <a:effectLst>
                  <a:outerShdw blurRad="38100" dist="38100" dir="2700000" algn="tl">
                    <a:srgbClr val="000000">
                      <a:alpha val="43137"/>
                    </a:srgbClr>
                  </a:outerShdw>
                </a:effectLst>
                <a:uLnTx/>
                <a:uFillTx/>
                <a:latin typeface="Bookman Old Style" panose="02050604050505020204" pitchFamily="18" charset="0"/>
              </a:rPr>
              <a:t> </a:t>
            </a:r>
          </a:p>
        </p:txBody>
      </p:sp>
      <p:sp>
        <p:nvSpPr>
          <p:cNvPr id="4" name="Rectangle 3">
            <a:extLst>
              <a:ext uri="{FF2B5EF4-FFF2-40B4-BE49-F238E27FC236}">
                <a16:creationId xmlns:a16="http://schemas.microsoft.com/office/drawing/2014/main" id="{B54BA594-A14E-4004-9014-B0A322B837D9}"/>
              </a:ext>
            </a:extLst>
          </p:cNvPr>
          <p:cNvSpPr/>
          <p:nvPr/>
        </p:nvSpPr>
        <p:spPr>
          <a:xfrm>
            <a:off x="76200" y="685800"/>
            <a:ext cx="5181600" cy="584775"/>
          </a:xfrm>
          <a:prstGeom prst="rect">
            <a:avLst/>
          </a:prstGeom>
        </p:spPr>
        <p:txBody>
          <a:bodyPr>
            <a:spAutoFit/>
          </a:bodyPr>
          <a:lstStyle/>
          <a:p>
            <a:pPr marL="342900" marR="0" lvl="0" indent="-342900" defTabSz="914400" eaLnBrk="1" fontAlgn="auto" latinLnBrk="0" hangingPunct="1">
              <a:lnSpc>
                <a:spcPct val="100000"/>
              </a:lnSpc>
              <a:spcBef>
                <a:spcPct val="20000"/>
              </a:spcBef>
              <a:spcAft>
                <a:spcPts val="0"/>
              </a:spcAft>
              <a:buClrTx/>
              <a:buSzTx/>
              <a:buFontTx/>
              <a:buNone/>
              <a:tabLst/>
              <a:defRPr/>
            </a:pPr>
            <a:r>
              <a:rPr kumimoji="0" lang="en-US" sz="3200" b="1" i="0" u="none" strike="noStrike" kern="0" cap="none" spc="0" normalizeH="0" baseline="0" noProof="0">
                <a:ln>
                  <a:noFill/>
                </a:ln>
                <a:solidFill>
                  <a:sysClr val="windowText" lastClr="000000"/>
                </a:solidFill>
                <a:effectLst>
                  <a:outerShdw blurRad="38100" dist="38100" dir="2700000" algn="tl">
                    <a:srgbClr val="000000">
                      <a:alpha val="43137"/>
                    </a:srgbClr>
                  </a:outerShdw>
                </a:effectLst>
                <a:uLnTx/>
                <a:uFillTx/>
                <a:latin typeface="Bookman Old Style" panose="02050604050505020204" pitchFamily="18" charset="0"/>
              </a:rPr>
              <a:t> </a:t>
            </a:r>
          </a:p>
        </p:txBody>
      </p:sp>
      <p:sp>
        <p:nvSpPr>
          <p:cNvPr id="5" name="Rectangle 4"/>
          <p:cNvSpPr/>
          <p:nvPr/>
        </p:nvSpPr>
        <p:spPr>
          <a:xfrm>
            <a:off x="381000" y="304800"/>
            <a:ext cx="5713424" cy="707886"/>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000" b="1" i="0" u="none" strike="noStrike" kern="0" cap="none" spc="0" normalizeH="0" baseline="0" noProof="0">
                <a:ln>
                  <a:noFill/>
                </a:ln>
                <a:solidFill>
                  <a:srgbClr val="FF0000"/>
                </a:solidFill>
                <a:effectLst/>
                <a:uLnTx/>
                <a:uFillTx/>
                <a:latin typeface="Calibri" panose="020F0502020204030204" pitchFamily="34" charset="0"/>
              </a:rPr>
              <a:t>10. Driver’s Responsibility</a:t>
            </a:r>
            <a:endParaRPr kumimoji="0" lang="en-US" sz="40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77839923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A8E778D-6B23-4D5C-8945-0657AEE60011}"/>
              </a:ext>
            </a:extLst>
          </p:cNvPr>
          <p:cNvSpPr txBox="1"/>
          <p:nvPr/>
        </p:nvSpPr>
        <p:spPr>
          <a:xfrm>
            <a:off x="838200" y="1447800"/>
            <a:ext cx="8077200" cy="4616648"/>
          </a:xfrm>
          <a:prstGeom prst="rect">
            <a:avLst/>
          </a:prstGeom>
          <a:noFill/>
        </p:spPr>
        <p:txBody>
          <a:bodyPr wrap="square" rtlCol="0">
            <a:spAutoFit/>
          </a:bodyPr>
          <a:lstStyle/>
          <a:p>
            <a:r>
              <a:rPr lang="en-US" sz="4800" b="1">
                <a:solidFill>
                  <a:srgbClr val="FF0000"/>
                </a:solidFill>
                <a:latin typeface="Calibri" panose="020F0502020204030204" pitchFamily="34" charset="0"/>
              </a:rPr>
              <a:t>D</a:t>
            </a:r>
            <a:r>
              <a:rPr lang="en-US" sz="2800" b="1">
                <a:latin typeface="Calibri" panose="020F0502020204030204" pitchFamily="34" charset="0"/>
              </a:rPr>
              <a:t>	DISCIPLINE</a:t>
            </a:r>
          </a:p>
          <a:p>
            <a:r>
              <a:rPr lang="en-US" sz="4800" b="1">
                <a:solidFill>
                  <a:srgbClr val="FF0000"/>
                </a:solidFill>
                <a:latin typeface="Calibri" panose="020F0502020204030204" pitchFamily="34" charset="0"/>
              </a:rPr>
              <a:t>R</a:t>
            </a:r>
            <a:r>
              <a:rPr lang="en-US" sz="2800" b="1">
                <a:latin typeface="Calibri" panose="020F0502020204030204" pitchFamily="34" charset="0"/>
              </a:rPr>
              <a:t>	RESPECT</a:t>
            </a:r>
          </a:p>
          <a:p>
            <a:r>
              <a:rPr lang="en-US" sz="4800" b="1">
                <a:solidFill>
                  <a:srgbClr val="FF0000"/>
                </a:solidFill>
                <a:latin typeface="Calibri" panose="020F0502020204030204" pitchFamily="34" charset="0"/>
              </a:rPr>
              <a:t>I</a:t>
            </a:r>
            <a:r>
              <a:rPr lang="en-US" sz="2800" b="1">
                <a:latin typeface="Calibri" panose="020F0502020204030204" pitchFamily="34" charset="0"/>
              </a:rPr>
              <a:t>	INTELLIGENT</a:t>
            </a:r>
          </a:p>
          <a:p>
            <a:r>
              <a:rPr lang="en-US" sz="4800" b="1">
                <a:solidFill>
                  <a:srgbClr val="FF0000"/>
                </a:solidFill>
                <a:latin typeface="Calibri" panose="020F0502020204030204" pitchFamily="34" charset="0"/>
              </a:rPr>
              <a:t>V</a:t>
            </a:r>
            <a:r>
              <a:rPr lang="en-US" sz="2800" b="1">
                <a:latin typeface="Calibri" panose="020F0502020204030204" pitchFamily="34" charset="0"/>
              </a:rPr>
              <a:t>	VIRTUE</a:t>
            </a:r>
          </a:p>
          <a:p>
            <a:r>
              <a:rPr lang="en-US" sz="4800" b="1">
                <a:solidFill>
                  <a:srgbClr val="FF0000"/>
                </a:solidFill>
                <a:latin typeface="Calibri" panose="020F0502020204030204" pitchFamily="34" charset="0"/>
              </a:rPr>
              <a:t>E</a:t>
            </a:r>
            <a:r>
              <a:rPr lang="en-US" sz="2800" b="1">
                <a:latin typeface="Calibri" panose="020F0502020204030204" pitchFamily="34" charset="0"/>
              </a:rPr>
              <a:t>	ENDURANCE</a:t>
            </a:r>
          </a:p>
          <a:p>
            <a:r>
              <a:rPr lang="en-US" sz="4800" b="1">
                <a:solidFill>
                  <a:srgbClr val="FF0000"/>
                </a:solidFill>
                <a:latin typeface="Calibri" panose="020F0502020204030204" pitchFamily="34" charset="0"/>
              </a:rPr>
              <a:t>R</a:t>
            </a:r>
            <a:r>
              <a:rPr lang="en-US" sz="2800" b="1">
                <a:latin typeface="Calibri" panose="020F0502020204030204" pitchFamily="34" charset="0"/>
              </a:rPr>
              <a:t>	RESPONSIBILITY</a:t>
            </a:r>
          </a:p>
        </p:txBody>
      </p:sp>
      <p:sp>
        <p:nvSpPr>
          <p:cNvPr id="3" name="TextBox 2">
            <a:extLst>
              <a:ext uri="{FF2B5EF4-FFF2-40B4-BE49-F238E27FC236}">
                <a16:creationId xmlns:a16="http://schemas.microsoft.com/office/drawing/2014/main" id="{E808F3AB-D12D-4610-AB64-08311018FC2E}"/>
              </a:ext>
            </a:extLst>
          </p:cNvPr>
          <p:cNvSpPr txBox="1"/>
          <p:nvPr/>
        </p:nvSpPr>
        <p:spPr>
          <a:xfrm>
            <a:off x="838200" y="159603"/>
            <a:ext cx="5410200" cy="830997"/>
          </a:xfrm>
          <a:prstGeom prst="rect">
            <a:avLst/>
          </a:prstGeom>
          <a:noFill/>
        </p:spPr>
        <p:txBody>
          <a:bodyPr wrap="square" rtlCol="0">
            <a:spAutoFit/>
          </a:bodyPr>
          <a:lstStyle/>
          <a:p>
            <a:r>
              <a:rPr lang="en-US" sz="4800" b="1">
                <a:solidFill>
                  <a:srgbClr val="FF0000"/>
                </a:solidFill>
                <a:latin typeface="Calibri" panose="020F0502020204030204" pitchFamily="34" charset="0"/>
              </a:rPr>
              <a:t>D R I V E R</a:t>
            </a:r>
          </a:p>
        </p:txBody>
      </p:sp>
    </p:spTree>
    <p:extLst>
      <p:ext uri="{BB962C8B-B14F-4D97-AF65-F5344CB8AC3E}">
        <p14:creationId xmlns:p14="http://schemas.microsoft.com/office/powerpoint/2010/main" val="33446605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92E798-4DE7-4BE4-9434-803E0ABF6AB0}"/>
              </a:ext>
            </a:extLst>
          </p:cNvPr>
          <p:cNvSpPr/>
          <p:nvPr/>
        </p:nvSpPr>
        <p:spPr>
          <a:xfrm>
            <a:off x="152400" y="228600"/>
            <a:ext cx="7467600" cy="64633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a:ln>
                  <a:noFill/>
                </a:ln>
                <a:solidFill>
                  <a:srgbClr val="FF0000"/>
                </a:solidFill>
                <a:effectLst/>
                <a:uLnTx/>
                <a:uFillTx/>
                <a:latin typeface="Arial" pitchFamily="34" charset="0"/>
                <a:ea typeface="+mj-ea"/>
                <a:cs typeface="Arial" pitchFamily="34" charset="0"/>
              </a:rPr>
              <a:t>Qualities of a Good Driver</a:t>
            </a:r>
            <a:endParaRPr kumimoji="0" lang="en-US" sz="1400" b="0" i="0" u="none" strike="noStrike" kern="0" cap="none" spc="0" normalizeH="0" baseline="0" noProof="0">
              <a:ln>
                <a:noFill/>
              </a:ln>
              <a:solidFill>
                <a:sysClr val="windowText" lastClr="000000"/>
              </a:solidFill>
              <a:effectLst/>
              <a:uLnTx/>
              <a:uFillTx/>
            </a:endParaRPr>
          </a:p>
        </p:txBody>
      </p:sp>
      <p:sp>
        <p:nvSpPr>
          <p:cNvPr id="4" name="Subtitle 2">
            <a:extLst>
              <a:ext uri="{FF2B5EF4-FFF2-40B4-BE49-F238E27FC236}">
                <a16:creationId xmlns:a16="http://schemas.microsoft.com/office/drawing/2014/main" id="{CEBA6AC0-F2B2-45E6-80AA-F8FCE031BEC3}"/>
              </a:ext>
            </a:extLst>
          </p:cNvPr>
          <p:cNvSpPr txBox="1">
            <a:spLocks/>
          </p:cNvSpPr>
          <p:nvPr/>
        </p:nvSpPr>
        <p:spPr>
          <a:xfrm>
            <a:off x="381000" y="1324131"/>
            <a:ext cx="9144000" cy="5562600"/>
          </a:xfrm>
          <a:prstGeom prst="rect">
            <a:avLst/>
          </a:prstGeom>
        </p:spPr>
        <p:txBody>
          <a:bodyPr>
            <a:normAutofit/>
          </a:bodyPr>
          <a:lstStyle>
            <a:lvl1pPr marL="342900" indent="-342900" algn="l" rtl="0" eaLnBrk="1" fontAlgn="base" hangingPunct="1">
              <a:spcBef>
                <a:spcPct val="20000"/>
              </a:spcBef>
              <a:spcAft>
                <a:spcPct val="0"/>
              </a:spcAft>
              <a:buChar char="•"/>
              <a:defRPr sz="2600">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har char="–"/>
              <a:defRPr sz="2600">
                <a:solidFill>
                  <a:schemeClr val="tx1"/>
                </a:solidFill>
                <a:latin typeface="Calibri" pitchFamily="34" charset="0"/>
              </a:defRPr>
            </a:lvl2pPr>
            <a:lvl3pPr marL="1143000" indent="-228600" algn="l" rtl="0" eaLnBrk="1" fontAlgn="base" hangingPunct="1">
              <a:spcBef>
                <a:spcPct val="20000"/>
              </a:spcBef>
              <a:spcAft>
                <a:spcPct val="0"/>
              </a:spcAft>
              <a:buChar char="•"/>
              <a:defRPr sz="2600">
                <a:solidFill>
                  <a:schemeClr val="tx1"/>
                </a:solidFill>
                <a:latin typeface="Calibri" pitchFamily="34" charset="0"/>
              </a:defRPr>
            </a:lvl3pPr>
            <a:lvl4pPr marL="1600200" indent="-228600" algn="l" rtl="0" eaLnBrk="1" fontAlgn="base" hangingPunct="1">
              <a:spcBef>
                <a:spcPct val="20000"/>
              </a:spcBef>
              <a:spcAft>
                <a:spcPct val="0"/>
              </a:spcAft>
              <a:buChar char="–"/>
              <a:defRPr sz="2600">
                <a:solidFill>
                  <a:schemeClr val="tx1"/>
                </a:solidFill>
                <a:latin typeface="Calibri" pitchFamily="34" charset="0"/>
              </a:defRPr>
            </a:lvl4pPr>
            <a:lvl5pPr marL="2057400" indent="-228600" algn="l" rtl="0" eaLnBrk="1" fontAlgn="base" hangingPunct="1">
              <a:spcBef>
                <a:spcPct val="20000"/>
              </a:spcBef>
              <a:spcAft>
                <a:spcPct val="0"/>
              </a:spcAft>
              <a:buChar char="»"/>
              <a:defRPr sz="2600">
                <a:solidFill>
                  <a:schemeClr val="tx1"/>
                </a:solidFill>
                <a:latin typeface="Calibri" pitchFamily="34" charset="0"/>
              </a:defRPr>
            </a:lvl5pPr>
            <a:lvl6pPr marL="2514600" indent="-228600" algn="l" rtl="0" eaLnBrk="1" fontAlgn="base" hangingPunct="1">
              <a:spcBef>
                <a:spcPct val="20000"/>
              </a:spcBef>
              <a:spcAft>
                <a:spcPct val="0"/>
              </a:spcAft>
              <a:buChar char="»"/>
              <a:defRPr sz="2600">
                <a:solidFill>
                  <a:schemeClr val="tx1"/>
                </a:solidFill>
                <a:latin typeface="+mn-lt"/>
              </a:defRPr>
            </a:lvl6pPr>
            <a:lvl7pPr marL="2971800" indent="-228600" algn="l" rtl="0" eaLnBrk="1" fontAlgn="base" hangingPunct="1">
              <a:spcBef>
                <a:spcPct val="20000"/>
              </a:spcBef>
              <a:spcAft>
                <a:spcPct val="0"/>
              </a:spcAft>
              <a:buChar char="»"/>
              <a:defRPr sz="2600">
                <a:solidFill>
                  <a:schemeClr val="tx1"/>
                </a:solidFill>
                <a:latin typeface="+mn-lt"/>
              </a:defRPr>
            </a:lvl7pPr>
            <a:lvl8pPr marL="3429000" indent="-228600" algn="l" rtl="0" eaLnBrk="1" fontAlgn="base" hangingPunct="1">
              <a:spcBef>
                <a:spcPct val="20000"/>
              </a:spcBef>
              <a:spcAft>
                <a:spcPct val="0"/>
              </a:spcAft>
              <a:buChar char="»"/>
              <a:defRPr sz="2600">
                <a:solidFill>
                  <a:schemeClr val="tx1"/>
                </a:solidFill>
                <a:latin typeface="+mn-lt"/>
              </a:defRPr>
            </a:lvl8pPr>
            <a:lvl9pPr marL="3886200" indent="-228600" algn="l" rtl="0" eaLnBrk="1" fontAlgn="base" hangingPunct="1">
              <a:spcBef>
                <a:spcPct val="20000"/>
              </a:spcBef>
              <a:spcAft>
                <a:spcPct val="0"/>
              </a:spcAft>
              <a:buChar char="»"/>
              <a:defRPr sz="2600">
                <a:solidFill>
                  <a:schemeClr val="tx1"/>
                </a:solidFill>
                <a:latin typeface="+mn-lt"/>
              </a:defRPr>
            </a:lvl9pPr>
          </a:lstStyle>
          <a:p>
            <a:pPr marL="742950" indent="-742950">
              <a:buFontTx/>
              <a:buAutoNum type="arabicPeriod"/>
            </a:pPr>
            <a:r>
              <a:rPr lang="en-US" sz="3200" kern="0">
                <a:solidFill>
                  <a:srgbClr val="FF0000"/>
                </a:solidFill>
              </a:rPr>
              <a:t>Responsibility   </a:t>
            </a:r>
            <a:endParaRPr lang="en-US" sz="2400" kern="0">
              <a:solidFill>
                <a:srgbClr val="FF0000"/>
              </a:solidFill>
            </a:endParaRPr>
          </a:p>
          <a:p>
            <a:pPr lvl="1"/>
            <a:r>
              <a:rPr lang="en-US" sz="2400" kern="0">
                <a:solidFill>
                  <a:srgbClr val="002060"/>
                </a:solidFill>
              </a:rPr>
              <a:t>Self Safety </a:t>
            </a:r>
            <a:endParaRPr lang="en-US" sz="1800" kern="0">
              <a:solidFill>
                <a:srgbClr val="002060"/>
              </a:solidFill>
            </a:endParaRPr>
          </a:p>
          <a:p>
            <a:pPr lvl="1"/>
            <a:r>
              <a:rPr lang="en-US" sz="2400" kern="0">
                <a:solidFill>
                  <a:srgbClr val="002060"/>
                </a:solidFill>
              </a:rPr>
              <a:t>Passengers Safety</a:t>
            </a:r>
          </a:p>
          <a:p>
            <a:pPr lvl="1"/>
            <a:r>
              <a:rPr lang="en-US" sz="2400" kern="0">
                <a:solidFill>
                  <a:srgbClr val="002060"/>
                </a:solidFill>
              </a:rPr>
              <a:t>Other Road Users Safety</a:t>
            </a:r>
          </a:p>
          <a:p>
            <a:pPr lvl="1"/>
            <a:r>
              <a:rPr lang="en-US" sz="2400" kern="0">
                <a:solidFill>
                  <a:srgbClr val="002060"/>
                </a:solidFill>
              </a:rPr>
              <a:t>Safety of the Goods Carry Vehicle</a:t>
            </a:r>
          </a:p>
          <a:p>
            <a:pPr marL="57150" indent="0">
              <a:lnSpc>
                <a:spcPct val="150000"/>
              </a:lnSpc>
              <a:buNone/>
            </a:pPr>
            <a:r>
              <a:rPr lang="en-US" sz="3200" kern="0">
                <a:solidFill>
                  <a:srgbClr val="FF0000"/>
                </a:solidFill>
              </a:rPr>
              <a:t>2. Concentration</a:t>
            </a:r>
          </a:p>
          <a:p>
            <a:pPr lvl="1">
              <a:lnSpc>
                <a:spcPct val="110000"/>
              </a:lnSpc>
            </a:pPr>
            <a:r>
              <a:rPr lang="en-US" sz="2400" kern="0">
                <a:solidFill>
                  <a:srgbClr val="002060"/>
                </a:solidFill>
              </a:rPr>
              <a:t>Concentrate Only in Driving  </a:t>
            </a:r>
          </a:p>
          <a:p>
            <a:pPr lvl="1">
              <a:lnSpc>
                <a:spcPct val="110000"/>
              </a:lnSpc>
            </a:pPr>
            <a:r>
              <a:rPr lang="en-US" sz="2400" kern="0">
                <a:solidFill>
                  <a:srgbClr val="002060"/>
                </a:solidFill>
              </a:rPr>
              <a:t>Don’t Use Cell Phone </a:t>
            </a:r>
          </a:p>
          <a:p>
            <a:pPr lvl="1">
              <a:lnSpc>
                <a:spcPct val="110000"/>
              </a:lnSpc>
            </a:pPr>
            <a:r>
              <a:rPr lang="en-US" sz="2400" kern="0">
                <a:solidFill>
                  <a:srgbClr val="002060"/>
                </a:solidFill>
              </a:rPr>
              <a:t>Don’t Speak With Any One     </a:t>
            </a:r>
          </a:p>
          <a:p>
            <a:pPr lvl="1">
              <a:lnSpc>
                <a:spcPct val="110000"/>
              </a:lnSpc>
            </a:pPr>
            <a:r>
              <a:rPr lang="en-US" sz="2400" kern="0">
                <a:solidFill>
                  <a:srgbClr val="002060"/>
                </a:solidFill>
              </a:rPr>
              <a:t>Don’t Drive Unhealthy Condition</a:t>
            </a:r>
          </a:p>
        </p:txBody>
      </p:sp>
    </p:spTree>
    <p:extLst>
      <p:ext uri="{BB962C8B-B14F-4D97-AF65-F5344CB8AC3E}">
        <p14:creationId xmlns:p14="http://schemas.microsoft.com/office/powerpoint/2010/main" val="19604901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92E798-4DE7-4BE4-9434-803E0ABF6AB0}"/>
              </a:ext>
            </a:extLst>
          </p:cNvPr>
          <p:cNvSpPr/>
          <p:nvPr/>
        </p:nvSpPr>
        <p:spPr>
          <a:xfrm>
            <a:off x="152400" y="228600"/>
            <a:ext cx="7467600" cy="64633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a:ln>
                  <a:noFill/>
                </a:ln>
                <a:solidFill>
                  <a:srgbClr val="FF0000"/>
                </a:solidFill>
                <a:effectLst/>
                <a:uLnTx/>
                <a:uFillTx/>
                <a:latin typeface="Arial" pitchFamily="34" charset="0"/>
                <a:ea typeface="+mj-ea"/>
                <a:cs typeface="Arial" pitchFamily="34" charset="0"/>
              </a:rPr>
              <a:t>Qualities of a Good Driver</a:t>
            </a:r>
            <a:endParaRPr kumimoji="0" lang="en-US" sz="1400" b="0" i="0" u="none" strike="noStrike" kern="0" cap="none" spc="0" normalizeH="0" baseline="0" noProof="0">
              <a:ln>
                <a:noFill/>
              </a:ln>
              <a:solidFill>
                <a:sysClr val="windowText" lastClr="000000"/>
              </a:solidFill>
              <a:effectLst/>
              <a:uLnTx/>
              <a:uFillTx/>
            </a:endParaRPr>
          </a:p>
        </p:txBody>
      </p:sp>
      <p:sp>
        <p:nvSpPr>
          <p:cNvPr id="4" name="Subtitle 2">
            <a:extLst>
              <a:ext uri="{FF2B5EF4-FFF2-40B4-BE49-F238E27FC236}">
                <a16:creationId xmlns:a16="http://schemas.microsoft.com/office/drawing/2014/main" id="{CEBA6AC0-F2B2-45E6-80AA-F8FCE031BEC3}"/>
              </a:ext>
            </a:extLst>
          </p:cNvPr>
          <p:cNvSpPr txBox="1">
            <a:spLocks/>
          </p:cNvSpPr>
          <p:nvPr/>
        </p:nvSpPr>
        <p:spPr>
          <a:xfrm>
            <a:off x="381000" y="1324131"/>
            <a:ext cx="9144000" cy="5562600"/>
          </a:xfrm>
          <a:prstGeom prst="rect">
            <a:avLst/>
          </a:prstGeom>
        </p:spPr>
        <p:txBody>
          <a:bodyPr>
            <a:normAutofit/>
          </a:bodyPr>
          <a:lstStyle>
            <a:lvl1pPr marL="342900" indent="-342900" algn="l" rtl="0" eaLnBrk="1" fontAlgn="base" hangingPunct="1">
              <a:spcBef>
                <a:spcPct val="20000"/>
              </a:spcBef>
              <a:spcAft>
                <a:spcPct val="0"/>
              </a:spcAft>
              <a:buChar char="•"/>
              <a:defRPr sz="2600">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har char="–"/>
              <a:defRPr sz="2600">
                <a:solidFill>
                  <a:schemeClr val="tx1"/>
                </a:solidFill>
                <a:latin typeface="Calibri" pitchFamily="34" charset="0"/>
              </a:defRPr>
            </a:lvl2pPr>
            <a:lvl3pPr marL="1143000" indent="-228600" algn="l" rtl="0" eaLnBrk="1" fontAlgn="base" hangingPunct="1">
              <a:spcBef>
                <a:spcPct val="20000"/>
              </a:spcBef>
              <a:spcAft>
                <a:spcPct val="0"/>
              </a:spcAft>
              <a:buChar char="•"/>
              <a:defRPr sz="2600">
                <a:solidFill>
                  <a:schemeClr val="tx1"/>
                </a:solidFill>
                <a:latin typeface="Calibri" pitchFamily="34" charset="0"/>
              </a:defRPr>
            </a:lvl3pPr>
            <a:lvl4pPr marL="1600200" indent="-228600" algn="l" rtl="0" eaLnBrk="1" fontAlgn="base" hangingPunct="1">
              <a:spcBef>
                <a:spcPct val="20000"/>
              </a:spcBef>
              <a:spcAft>
                <a:spcPct val="0"/>
              </a:spcAft>
              <a:buChar char="–"/>
              <a:defRPr sz="2600">
                <a:solidFill>
                  <a:schemeClr val="tx1"/>
                </a:solidFill>
                <a:latin typeface="Calibri" pitchFamily="34" charset="0"/>
              </a:defRPr>
            </a:lvl4pPr>
            <a:lvl5pPr marL="2057400" indent="-228600" algn="l" rtl="0" eaLnBrk="1" fontAlgn="base" hangingPunct="1">
              <a:spcBef>
                <a:spcPct val="20000"/>
              </a:spcBef>
              <a:spcAft>
                <a:spcPct val="0"/>
              </a:spcAft>
              <a:buChar char="»"/>
              <a:defRPr sz="2600">
                <a:solidFill>
                  <a:schemeClr val="tx1"/>
                </a:solidFill>
                <a:latin typeface="Calibri" pitchFamily="34" charset="0"/>
              </a:defRPr>
            </a:lvl5pPr>
            <a:lvl6pPr marL="2514600" indent="-228600" algn="l" rtl="0" eaLnBrk="1" fontAlgn="base" hangingPunct="1">
              <a:spcBef>
                <a:spcPct val="20000"/>
              </a:spcBef>
              <a:spcAft>
                <a:spcPct val="0"/>
              </a:spcAft>
              <a:buChar char="»"/>
              <a:defRPr sz="2600">
                <a:solidFill>
                  <a:schemeClr val="tx1"/>
                </a:solidFill>
                <a:latin typeface="+mn-lt"/>
              </a:defRPr>
            </a:lvl6pPr>
            <a:lvl7pPr marL="2971800" indent="-228600" algn="l" rtl="0" eaLnBrk="1" fontAlgn="base" hangingPunct="1">
              <a:spcBef>
                <a:spcPct val="20000"/>
              </a:spcBef>
              <a:spcAft>
                <a:spcPct val="0"/>
              </a:spcAft>
              <a:buChar char="»"/>
              <a:defRPr sz="2600">
                <a:solidFill>
                  <a:schemeClr val="tx1"/>
                </a:solidFill>
                <a:latin typeface="+mn-lt"/>
              </a:defRPr>
            </a:lvl7pPr>
            <a:lvl8pPr marL="3429000" indent="-228600" algn="l" rtl="0" eaLnBrk="1" fontAlgn="base" hangingPunct="1">
              <a:spcBef>
                <a:spcPct val="20000"/>
              </a:spcBef>
              <a:spcAft>
                <a:spcPct val="0"/>
              </a:spcAft>
              <a:buChar char="»"/>
              <a:defRPr sz="2600">
                <a:solidFill>
                  <a:schemeClr val="tx1"/>
                </a:solidFill>
                <a:latin typeface="+mn-lt"/>
              </a:defRPr>
            </a:lvl8pPr>
            <a:lvl9pPr marL="3886200" indent="-228600" algn="l" rtl="0" eaLnBrk="1" fontAlgn="base" hangingPunct="1">
              <a:spcBef>
                <a:spcPct val="20000"/>
              </a:spcBef>
              <a:spcAft>
                <a:spcPct val="0"/>
              </a:spcAft>
              <a:buChar char="»"/>
              <a:defRPr sz="2600">
                <a:solidFill>
                  <a:schemeClr val="tx1"/>
                </a:solidFill>
                <a:latin typeface="+mn-lt"/>
              </a:defRPr>
            </a:lvl9pPr>
          </a:lstStyle>
          <a:p>
            <a:pPr marL="0" indent="0">
              <a:buNone/>
            </a:pPr>
            <a:r>
              <a:rPr lang="en-US" sz="3200" kern="0">
                <a:solidFill>
                  <a:srgbClr val="FF0000"/>
                </a:solidFill>
              </a:rPr>
              <a:t>3. Anticipation   </a:t>
            </a:r>
            <a:endParaRPr lang="en-US" sz="2400" kern="0">
              <a:solidFill>
                <a:srgbClr val="FF0000"/>
              </a:solidFill>
            </a:endParaRPr>
          </a:p>
          <a:p>
            <a:pPr lvl="1"/>
            <a:r>
              <a:rPr lang="en-US" sz="2400" kern="0">
                <a:solidFill>
                  <a:srgbClr val="002060"/>
                </a:solidFill>
              </a:rPr>
              <a:t>Be alert near School &amp; College</a:t>
            </a:r>
          </a:p>
          <a:p>
            <a:pPr lvl="1"/>
            <a:r>
              <a:rPr lang="en-US" sz="2400" kern="0">
                <a:solidFill>
                  <a:srgbClr val="002060"/>
                </a:solidFill>
              </a:rPr>
              <a:t>Keep watch on animals crossing the road</a:t>
            </a:r>
          </a:p>
          <a:p>
            <a:pPr lvl="1"/>
            <a:r>
              <a:rPr lang="en-US" sz="2400" kern="0">
                <a:solidFill>
                  <a:srgbClr val="002060"/>
                </a:solidFill>
              </a:rPr>
              <a:t>At Road Junctions</a:t>
            </a:r>
          </a:p>
          <a:p>
            <a:pPr lvl="1"/>
            <a:r>
              <a:rPr lang="en-US" sz="2400" kern="0">
                <a:solidFill>
                  <a:srgbClr val="002060"/>
                </a:solidFill>
              </a:rPr>
              <a:t>Near Pedestrians Crossing </a:t>
            </a:r>
          </a:p>
          <a:p>
            <a:pPr lvl="1"/>
            <a:r>
              <a:rPr lang="en-US" sz="2400" kern="0">
                <a:solidFill>
                  <a:srgbClr val="002060"/>
                </a:solidFill>
              </a:rPr>
              <a:t>In Blind Corners</a:t>
            </a:r>
          </a:p>
          <a:p>
            <a:pPr marL="57150" indent="0">
              <a:buNone/>
            </a:pPr>
            <a:r>
              <a:rPr lang="en-US" sz="3200" kern="0">
                <a:solidFill>
                  <a:srgbClr val="FF0000"/>
                </a:solidFill>
              </a:rPr>
              <a:t>4. Patience</a:t>
            </a:r>
          </a:p>
          <a:p>
            <a:pPr lvl="1">
              <a:lnSpc>
                <a:spcPct val="110000"/>
              </a:lnSpc>
            </a:pPr>
            <a:r>
              <a:rPr lang="en-US" sz="2400" kern="0">
                <a:solidFill>
                  <a:srgbClr val="002060"/>
                </a:solidFill>
              </a:rPr>
              <a:t>Patience in Traffic   </a:t>
            </a:r>
          </a:p>
          <a:p>
            <a:pPr lvl="1">
              <a:lnSpc>
                <a:spcPct val="110000"/>
              </a:lnSpc>
            </a:pPr>
            <a:r>
              <a:rPr lang="en-US" sz="2400" kern="0">
                <a:solidFill>
                  <a:srgbClr val="002060"/>
                </a:solidFill>
              </a:rPr>
              <a:t>Don’t Race With Any Vehicle</a:t>
            </a:r>
          </a:p>
          <a:p>
            <a:pPr lvl="1">
              <a:lnSpc>
                <a:spcPct val="110000"/>
              </a:lnSpc>
            </a:pPr>
            <a:r>
              <a:rPr lang="en-US" sz="2400" kern="0">
                <a:solidFill>
                  <a:srgbClr val="002060"/>
                </a:solidFill>
              </a:rPr>
              <a:t>Don’t Teach To Any Driver When He is wrong</a:t>
            </a:r>
          </a:p>
        </p:txBody>
      </p:sp>
    </p:spTree>
    <p:extLst>
      <p:ext uri="{BB962C8B-B14F-4D97-AF65-F5344CB8AC3E}">
        <p14:creationId xmlns:p14="http://schemas.microsoft.com/office/powerpoint/2010/main" val="1548145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6" descr="C:\WINDOWS\Desktop\BasicAuto\Full\block.jpg">
            <a:extLst>
              <a:ext uri="{FF2B5EF4-FFF2-40B4-BE49-F238E27FC236}">
                <a16:creationId xmlns:a16="http://schemas.microsoft.com/office/drawing/2014/main" id="{A3658C48-EE27-458B-A707-EC5AD2B36E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4025" y="1295400"/>
            <a:ext cx="4879975"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4">
            <a:extLst>
              <a:ext uri="{FF2B5EF4-FFF2-40B4-BE49-F238E27FC236}">
                <a16:creationId xmlns:a16="http://schemas.microsoft.com/office/drawing/2014/main" id="{7075F155-E1E3-4950-B896-61EEF45F423C}"/>
              </a:ext>
            </a:extLst>
          </p:cNvPr>
          <p:cNvSpPr txBox="1">
            <a:spLocks noChangeArrowheads="1"/>
          </p:cNvSpPr>
          <p:nvPr/>
        </p:nvSpPr>
        <p:spPr bwMode="auto">
          <a:xfrm>
            <a:off x="0" y="1219200"/>
            <a:ext cx="4648200" cy="5181600"/>
          </a:xfrm>
          <a:prstGeom prst="rect">
            <a:avLst/>
          </a:prstGeom>
          <a:noFill/>
          <a:ln>
            <a:miter lim="800000"/>
            <a:headEnd/>
            <a:tailEnd/>
          </a:ln>
        </p:spPr>
        <p:txBody>
          <a:bodyPr/>
          <a:lstStyle/>
          <a:p>
            <a:pPr marL="342900" indent="-342900" algn="just">
              <a:lnSpc>
                <a:spcPct val="150000"/>
              </a:lnSpc>
              <a:spcBef>
                <a:spcPct val="20000"/>
              </a:spcBef>
              <a:buFontTx/>
              <a:buChar char="•"/>
              <a:defRPr/>
            </a:pPr>
            <a:r>
              <a:rPr lang="en-US" sz="2000">
                <a:latin typeface="Calibri" panose="020F0502020204030204" pitchFamily="34" charset="0"/>
                <a:ea typeface="Verdana" panose="020B0604030504040204" pitchFamily="34" charset="0"/>
                <a:cs typeface="Verdana" panose="020B0604030504040204" pitchFamily="34" charset="0"/>
              </a:rPr>
              <a:t>This is the main part of the engine</a:t>
            </a:r>
            <a:endParaRPr lang="en-US" sz="2000" kern="0">
              <a:latin typeface="Calibri" panose="020F0502020204030204" pitchFamily="34" charset="0"/>
              <a:ea typeface="Verdana" panose="020B0604030504040204" pitchFamily="34" charset="0"/>
              <a:cs typeface="Verdana" panose="020B0604030504040204" pitchFamily="34" charset="0"/>
            </a:endParaRPr>
          </a:p>
          <a:p>
            <a:pPr marL="342900" indent="-342900" algn="just">
              <a:lnSpc>
                <a:spcPct val="150000"/>
              </a:lnSpc>
              <a:spcBef>
                <a:spcPct val="20000"/>
              </a:spcBef>
              <a:buFontTx/>
              <a:buChar char="•"/>
              <a:defRPr/>
            </a:pPr>
            <a:r>
              <a:rPr lang="en-US" sz="2000">
                <a:latin typeface="Calibri" panose="020F0502020204030204" pitchFamily="34" charset="0"/>
                <a:ea typeface="Verdana" panose="020B0604030504040204" pitchFamily="34" charset="0"/>
                <a:cs typeface="Verdana" panose="020B0604030504040204" pitchFamily="34" charset="0"/>
              </a:rPr>
              <a:t>Camshaft, Crankshaft, Pistons etc. are the main parts fitted inside the Cylinder Block. Also  FIP, Timing Gears, Oil Pump etc. are fitted on the block itself.</a:t>
            </a:r>
          </a:p>
          <a:p>
            <a:pPr marL="342900" indent="-342900" algn="just">
              <a:lnSpc>
                <a:spcPct val="150000"/>
              </a:lnSpc>
              <a:spcBef>
                <a:spcPct val="20000"/>
              </a:spcBef>
              <a:buFontTx/>
              <a:buChar char="•"/>
              <a:defRPr/>
            </a:pPr>
            <a:r>
              <a:rPr lang="en-US" sz="2000">
                <a:latin typeface="Calibri" panose="020F0502020204030204" pitchFamily="34" charset="0"/>
                <a:ea typeface="Verdana" panose="020B0604030504040204" pitchFamily="34" charset="0"/>
                <a:cs typeface="Verdana" panose="020B0604030504040204" pitchFamily="34" charset="0"/>
              </a:rPr>
              <a:t>There is water jacket provided to cool down the cylinder block with the help of a coolant.</a:t>
            </a:r>
          </a:p>
          <a:p>
            <a:pPr marL="342900" indent="-342900" algn="just">
              <a:lnSpc>
                <a:spcPct val="150000"/>
              </a:lnSpc>
              <a:spcBef>
                <a:spcPct val="20000"/>
              </a:spcBef>
              <a:buFontTx/>
              <a:buChar char="•"/>
              <a:defRPr/>
            </a:pPr>
            <a:r>
              <a:rPr lang="en-US" sz="2000" kern="0">
                <a:latin typeface="Calibri" panose="020F0502020204030204" pitchFamily="34" charset="0"/>
                <a:ea typeface="Verdana" panose="020B0604030504040204" pitchFamily="34" charset="0"/>
                <a:cs typeface="Verdana" panose="020B0604030504040204" pitchFamily="34" charset="0"/>
              </a:rPr>
              <a:t>Oil galleries are also provided to lubricate different parts inside the block.</a:t>
            </a:r>
          </a:p>
        </p:txBody>
      </p:sp>
      <p:sp>
        <p:nvSpPr>
          <p:cNvPr id="4" name="Rectangle 3">
            <a:extLst>
              <a:ext uri="{FF2B5EF4-FFF2-40B4-BE49-F238E27FC236}">
                <a16:creationId xmlns:a16="http://schemas.microsoft.com/office/drawing/2014/main" id="{35F8E8D1-C9B2-4BE1-BEE4-7F26B005DF24}"/>
              </a:ext>
            </a:extLst>
          </p:cNvPr>
          <p:cNvSpPr/>
          <p:nvPr/>
        </p:nvSpPr>
        <p:spPr>
          <a:xfrm>
            <a:off x="152400" y="381000"/>
            <a:ext cx="5181600" cy="584200"/>
          </a:xfrm>
          <a:prstGeom prst="rect">
            <a:avLst/>
          </a:prstGeom>
        </p:spPr>
        <p:txBody>
          <a:bodyPr>
            <a:spAutoFit/>
          </a:bodyPr>
          <a:lstStyle/>
          <a:p>
            <a:pPr marL="342900" indent="-342900">
              <a:spcBef>
                <a:spcPct val="20000"/>
              </a:spcBef>
              <a:defRPr/>
            </a:pPr>
            <a:r>
              <a:rPr lang="en-US" sz="3200" b="1">
                <a:solidFill>
                  <a:srgbClr val="FF0000"/>
                </a:solidFill>
                <a:latin typeface="Calibri" panose="020F0502020204030204" pitchFamily="34" charset="0"/>
              </a:rPr>
              <a:t>Cylinder Block </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92E798-4DE7-4BE4-9434-803E0ABF6AB0}"/>
              </a:ext>
            </a:extLst>
          </p:cNvPr>
          <p:cNvSpPr/>
          <p:nvPr/>
        </p:nvSpPr>
        <p:spPr>
          <a:xfrm>
            <a:off x="152400" y="228600"/>
            <a:ext cx="7467600" cy="64633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a:ln>
                  <a:noFill/>
                </a:ln>
                <a:solidFill>
                  <a:srgbClr val="FF0000"/>
                </a:solidFill>
                <a:effectLst/>
                <a:uLnTx/>
                <a:uFillTx/>
                <a:latin typeface="Arial" pitchFamily="34" charset="0"/>
                <a:ea typeface="+mj-ea"/>
                <a:cs typeface="Arial" pitchFamily="34" charset="0"/>
              </a:rPr>
              <a:t>Qualities of a Good Driver</a:t>
            </a:r>
            <a:endParaRPr kumimoji="0" lang="en-US" sz="1400" b="0" i="0" u="none" strike="noStrike" kern="0" cap="none" spc="0" normalizeH="0" baseline="0" noProof="0">
              <a:ln>
                <a:noFill/>
              </a:ln>
              <a:solidFill>
                <a:sysClr val="windowText" lastClr="000000"/>
              </a:solidFill>
              <a:effectLst/>
              <a:uLnTx/>
              <a:uFillTx/>
            </a:endParaRPr>
          </a:p>
        </p:txBody>
      </p:sp>
      <p:sp>
        <p:nvSpPr>
          <p:cNvPr id="4" name="Subtitle 2">
            <a:extLst>
              <a:ext uri="{FF2B5EF4-FFF2-40B4-BE49-F238E27FC236}">
                <a16:creationId xmlns:a16="http://schemas.microsoft.com/office/drawing/2014/main" id="{CEBA6AC0-F2B2-45E6-80AA-F8FCE031BEC3}"/>
              </a:ext>
            </a:extLst>
          </p:cNvPr>
          <p:cNvSpPr txBox="1">
            <a:spLocks/>
          </p:cNvSpPr>
          <p:nvPr/>
        </p:nvSpPr>
        <p:spPr>
          <a:xfrm>
            <a:off x="381000" y="1324131"/>
            <a:ext cx="9144000" cy="5562600"/>
          </a:xfrm>
          <a:prstGeom prst="rect">
            <a:avLst/>
          </a:prstGeom>
        </p:spPr>
        <p:txBody>
          <a:bodyPr>
            <a:normAutofit/>
          </a:bodyPr>
          <a:lstStyle>
            <a:lvl1pPr marL="342900" indent="-342900" algn="l" rtl="0" eaLnBrk="1" fontAlgn="base" hangingPunct="1">
              <a:spcBef>
                <a:spcPct val="20000"/>
              </a:spcBef>
              <a:spcAft>
                <a:spcPct val="0"/>
              </a:spcAft>
              <a:buChar char="•"/>
              <a:defRPr sz="2600">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har char="–"/>
              <a:defRPr sz="2600">
                <a:solidFill>
                  <a:schemeClr val="tx1"/>
                </a:solidFill>
                <a:latin typeface="Calibri" pitchFamily="34" charset="0"/>
              </a:defRPr>
            </a:lvl2pPr>
            <a:lvl3pPr marL="1143000" indent="-228600" algn="l" rtl="0" eaLnBrk="1" fontAlgn="base" hangingPunct="1">
              <a:spcBef>
                <a:spcPct val="20000"/>
              </a:spcBef>
              <a:spcAft>
                <a:spcPct val="0"/>
              </a:spcAft>
              <a:buChar char="•"/>
              <a:defRPr sz="2600">
                <a:solidFill>
                  <a:schemeClr val="tx1"/>
                </a:solidFill>
                <a:latin typeface="Calibri" pitchFamily="34" charset="0"/>
              </a:defRPr>
            </a:lvl3pPr>
            <a:lvl4pPr marL="1600200" indent="-228600" algn="l" rtl="0" eaLnBrk="1" fontAlgn="base" hangingPunct="1">
              <a:spcBef>
                <a:spcPct val="20000"/>
              </a:spcBef>
              <a:spcAft>
                <a:spcPct val="0"/>
              </a:spcAft>
              <a:buChar char="–"/>
              <a:defRPr sz="2600">
                <a:solidFill>
                  <a:schemeClr val="tx1"/>
                </a:solidFill>
                <a:latin typeface="Calibri" pitchFamily="34" charset="0"/>
              </a:defRPr>
            </a:lvl4pPr>
            <a:lvl5pPr marL="2057400" indent="-228600" algn="l" rtl="0" eaLnBrk="1" fontAlgn="base" hangingPunct="1">
              <a:spcBef>
                <a:spcPct val="20000"/>
              </a:spcBef>
              <a:spcAft>
                <a:spcPct val="0"/>
              </a:spcAft>
              <a:buChar char="»"/>
              <a:defRPr sz="2600">
                <a:solidFill>
                  <a:schemeClr val="tx1"/>
                </a:solidFill>
                <a:latin typeface="Calibri" pitchFamily="34" charset="0"/>
              </a:defRPr>
            </a:lvl5pPr>
            <a:lvl6pPr marL="2514600" indent="-228600" algn="l" rtl="0" eaLnBrk="1" fontAlgn="base" hangingPunct="1">
              <a:spcBef>
                <a:spcPct val="20000"/>
              </a:spcBef>
              <a:spcAft>
                <a:spcPct val="0"/>
              </a:spcAft>
              <a:buChar char="»"/>
              <a:defRPr sz="2600">
                <a:solidFill>
                  <a:schemeClr val="tx1"/>
                </a:solidFill>
                <a:latin typeface="+mn-lt"/>
              </a:defRPr>
            </a:lvl6pPr>
            <a:lvl7pPr marL="2971800" indent="-228600" algn="l" rtl="0" eaLnBrk="1" fontAlgn="base" hangingPunct="1">
              <a:spcBef>
                <a:spcPct val="20000"/>
              </a:spcBef>
              <a:spcAft>
                <a:spcPct val="0"/>
              </a:spcAft>
              <a:buChar char="»"/>
              <a:defRPr sz="2600">
                <a:solidFill>
                  <a:schemeClr val="tx1"/>
                </a:solidFill>
                <a:latin typeface="+mn-lt"/>
              </a:defRPr>
            </a:lvl7pPr>
            <a:lvl8pPr marL="3429000" indent="-228600" algn="l" rtl="0" eaLnBrk="1" fontAlgn="base" hangingPunct="1">
              <a:spcBef>
                <a:spcPct val="20000"/>
              </a:spcBef>
              <a:spcAft>
                <a:spcPct val="0"/>
              </a:spcAft>
              <a:buChar char="»"/>
              <a:defRPr sz="2600">
                <a:solidFill>
                  <a:schemeClr val="tx1"/>
                </a:solidFill>
                <a:latin typeface="+mn-lt"/>
              </a:defRPr>
            </a:lvl8pPr>
            <a:lvl9pPr marL="3886200" indent="-228600" algn="l" rtl="0" eaLnBrk="1" fontAlgn="base" hangingPunct="1">
              <a:spcBef>
                <a:spcPct val="20000"/>
              </a:spcBef>
              <a:spcAft>
                <a:spcPct val="0"/>
              </a:spcAft>
              <a:buChar char="»"/>
              <a:defRPr sz="2600">
                <a:solidFill>
                  <a:schemeClr val="tx1"/>
                </a:solidFill>
                <a:latin typeface="+mn-lt"/>
              </a:defRPr>
            </a:lvl9pPr>
          </a:lstStyle>
          <a:p>
            <a:pPr marL="0" indent="0">
              <a:buNone/>
            </a:pPr>
            <a:r>
              <a:rPr lang="en-US" sz="3200" kern="0">
                <a:solidFill>
                  <a:srgbClr val="FF0000"/>
                </a:solidFill>
              </a:rPr>
              <a:t>5. Confidence  </a:t>
            </a:r>
            <a:endParaRPr lang="en-US" sz="2400" kern="0">
              <a:solidFill>
                <a:srgbClr val="FF0000"/>
              </a:solidFill>
            </a:endParaRPr>
          </a:p>
          <a:p>
            <a:pPr lvl="1"/>
            <a:r>
              <a:rPr lang="en-US" sz="2400" kern="0"/>
              <a:t>Have Confidence</a:t>
            </a:r>
          </a:p>
          <a:p>
            <a:pPr lvl="1"/>
            <a:r>
              <a:rPr lang="en-US" sz="2400" kern="0"/>
              <a:t>Don’t Build up Over Confidence  </a:t>
            </a:r>
          </a:p>
          <a:p>
            <a:pPr lvl="1"/>
            <a:r>
              <a:rPr lang="en-US" sz="2400" kern="0"/>
              <a:t>Practice / Experience Make Man  Perfect</a:t>
            </a:r>
          </a:p>
          <a:p>
            <a:pPr marL="57150" indent="0">
              <a:lnSpc>
                <a:spcPct val="150000"/>
              </a:lnSpc>
              <a:buNone/>
            </a:pPr>
            <a:r>
              <a:rPr lang="en-US" sz="3200" kern="0">
                <a:solidFill>
                  <a:srgbClr val="FF0000"/>
                </a:solidFill>
              </a:rPr>
              <a:t>6. Adherence To The Traffic Rules</a:t>
            </a:r>
          </a:p>
          <a:p>
            <a:pPr lvl="1">
              <a:lnSpc>
                <a:spcPct val="110000"/>
              </a:lnSpc>
            </a:pPr>
            <a:r>
              <a:rPr lang="en-US" sz="2400" kern="0"/>
              <a:t>Safety First</a:t>
            </a:r>
          </a:p>
          <a:p>
            <a:pPr lvl="1">
              <a:lnSpc>
                <a:spcPct val="110000"/>
              </a:lnSpc>
            </a:pPr>
            <a:r>
              <a:rPr lang="en-US" sz="2400" kern="0"/>
              <a:t>Know About Motor Vehicle Act &amp; Rules </a:t>
            </a:r>
          </a:p>
          <a:p>
            <a:pPr lvl="1">
              <a:lnSpc>
                <a:spcPct val="110000"/>
              </a:lnSpc>
            </a:pPr>
            <a:r>
              <a:rPr lang="en-US" sz="2400" kern="0"/>
              <a:t>Take Training In Good Training Centre </a:t>
            </a:r>
          </a:p>
          <a:p>
            <a:pPr lvl="1">
              <a:lnSpc>
                <a:spcPct val="110000"/>
              </a:lnSpc>
            </a:pPr>
            <a:r>
              <a:rPr lang="en-US" sz="2400" kern="0"/>
              <a:t>Self Control</a:t>
            </a:r>
          </a:p>
        </p:txBody>
      </p:sp>
    </p:spTree>
    <p:extLst>
      <p:ext uri="{BB962C8B-B14F-4D97-AF65-F5344CB8AC3E}">
        <p14:creationId xmlns:p14="http://schemas.microsoft.com/office/powerpoint/2010/main" val="371710968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92E798-4DE7-4BE4-9434-803E0ABF6AB0}"/>
              </a:ext>
            </a:extLst>
          </p:cNvPr>
          <p:cNvSpPr/>
          <p:nvPr/>
        </p:nvSpPr>
        <p:spPr>
          <a:xfrm>
            <a:off x="152400" y="228600"/>
            <a:ext cx="7467600" cy="64633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a:ln>
                  <a:noFill/>
                </a:ln>
                <a:solidFill>
                  <a:srgbClr val="FF0000"/>
                </a:solidFill>
                <a:effectLst/>
                <a:uLnTx/>
                <a:uFillTx/>
                <a:latin typeface="Arial" pitchFamily="34" charset="0"/>
                <a:ea typeface="+mj-ea"/>
                <a:cs typeface="Arial" pitchFamily="34" charset="0"/>
              </a:rPr>
              <a:t>Qualities of a Good Driver</a:t>
            </a:r>
            <a:endParaRPr kumimoji="0" lang="en-US" sz="1400" b="0" i="0" u="none" strike="noStrike" kern="0" cap="none" spc="0" normalizeH="0" baseline="0" noProof="0">
              <a:ln>
                <a:noFill/>
              </a:ln>
              <a:solidFill>
                <a:sysClr val="windowText" lastClr="000000"/>
              </a:solidFill>
              <a:effectLst/>
              <a:uLnTx/>
              <a:uFillTx/>
            </a:endParaRPr>
          </a:p>
        </p:txBody>
      </p:sp>
      <p:sp>
        <p:nvSpPr>
          <p:cNvPr id="4" name="Subtitle 2">
            <a:extLst>
              <a:ext uri="{FF2B5EF4-FFF2-40B4-BE49-F238E27FC236}">
                <a16:creationId xmlns:a16="http://schemas.microsoft.com/office/drawing/2014/main" id="{CEBA6AC0-F2B2-45E6-80AA-F8FCE031BEC3}"/>
              </a:ext>
            </a:extLst>
          </p:cNvPr>
          <p:cNvSpPr txBox="1">
            <a:spLocks/>
          </p:cNvSpPr>
          <p:nvPr/>
        </p:nvSpPr>
        <p:spPr>
          <a:xfrm>
            <a:off x="381000" y="1324131"/>
            <a:ext cx="9144000" cy="5562600"/>
          </a:xfrm>
          <a:prstGeom prst="rect">
            <a:avLst/>
          </a:prstGeom>
        </p:spPr>
        <p:txBody>
          <a:bodyPr>
            <a:normAutofit/>
          </a:bodyPr>
          <a:lstStyle>
            <a:lvl1pPr marL="342900" indent="-342900" algn="l" rtl="0" eaLnBrk="1" fontAlgn="base" hangingPunct="1">
              <a:spcBef>
                <a:spcPct val="20000"/>
              </a:spcBef>
              <a:spcAft>
                <a:spcPct val="0"/>
              </a:spcAft>
              <a:buChar char="•"/>
              <a:defRPr sz="2600">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har char="–"/>
              <a:defRPr sz="2600">
                <a:solidFill>
                  <a:schemeClr val="tx1"/>
                </a:solidFill>
                <a:latin typeface="Calibri" pitchFamily="34" charset="0"/>
              </a:defRPr>
            </a:lvl2pPr>
            <a:lvl3pPr marL="1143000" indent="-228600" algn="l" rtl="0" eaLnBrk="1" fontAlgn="base" hangingPunct="1">
              <a:spcBef>
                <a:spcPct val="20000"/>
              </a:spcBef>
              <a:spcAft>
                <a:spcPct val="0"/>
              </a:spcAft>
              <a:buChar char="•"/>
              <a:defRPr sz="2600">
                <a:solidFill>
                  <a:schemeClr val="tx1"/>
                </a:solidFill>
                <a:latin typeface="Calibri" pitchFamily="34" charset="0"/>
              </a:defRPr>
            </a:lvl3pPr>
            <a:lvl4pPr marL="1600200" indent="-228600" algn="l" rtl="0" eaLnBrk="1" fontAlgn="base" hangingPunct="1">
              <a:spcBef>
                <a:spcPct val="20000"/>
              </a:spcBef>
              <a:spcAft>
                <a:spcPct val="0"/>
              </a:spcAft>
              <a:buChar char="–"/>
              <a:defRPr sz="2600">
                <a:solidFill>
                  <a:schemeClr val="tx1"/>
                </a:solidFill>
                <a:latin typeface="Calibri" pitchFamily="34" charset="0"/>
              </a:defRPr>
            </a:lvl4pPr>
            <a:lvl5pPr marL="2057400" indent="-228600" algn="l" rtl="0" eaLnBrk="1" fontAlgn="base" hangingPunct="1">
              <a:spcBef>
                <a:spcPct val="20000"/>
              </a:spcBef>
              <a:spcAft>
                <a:spcPct val="0"/>
              </a:spcAft>
              <a:buChar char="»"/>
              <a:defRPr sz="2600">
                <a:solidFill>
                  <a:schemeClr val="tx1"/>
                </a:solidFill>
                <a:latin typeface="Calibri" pitchFamily="34" charset="0"/>
              </a:defRPr>
            </a:lvl5pPr>
            <a:lvl6pPr marL="2514600" indent="-228600" algn="l" rtl="0" eaLnBrk="1" fontAlgn="base" hangingPunct="1">
              <a:spcBef>
                <a:spcPct val="20000"/>
              </a:spcBef>
              <a:spcAft>
                <a:spcPct val="0"/>
              </a:spcAft>
              <a:buChar char="»"/>
              <a:defRPr sz="2600">
                <a:solidFill>
                  <a:schemeClr val="tx1"/>
                </a:solidFill>
                <a:latin typeface="+mn-lt"/>
              </a:defRPr>
            </a:lvl6pPr>
            <a:lvl7pPr marL="2971800" indent="-228600" algn="l" rtl="0" eaLnBrk="1" fontAlgn="base" hangingPunct="1">
              <a:spcBef>
                <a:spcPct val="20000"/>
              </a:spcBef>
              <a:spcAft>
                <a:spcPct val="0"/>
              </a:spcAft>
              <a:buChar char="»"/>
              <a:defRPr sz="2600">
                <a:solidFill>
                  <a:schemeClr val="tx1"/>
                </a:solidFill>
                <a:latin typeface="+mn-lt"/>
              </a:defRPr>
            </a:lvl7pPr>
            <a:lvl8pPr marL="3429000" indent="-228600" algn="l" rtl="0" eaLnBrk="1" fontAlgn="base" hangingPunct="1">
              <a:spcBef>
                <a:spcPct val="20000"/>
              </a:spcBef>
              <a:spcAft>
                <a:spcPct val="0"/>
              </a:spcAft>
              <a:buChar char="»"/>
              <a:defRPr sz="2600">
                <a:solidFill>
                  <a:schemeClr val="tx1"/>
                </a:solidFill>
                <a:latin typeface="+mn-lt"/>
              </a:defRPr>
            </a:lvl8pPr>
            <a:lvl9pPr marL="3886200" indent="-228600" algn="l" rtl="0" eaLnBrk="1" fontAlgn="base" hangingPunct="1">
              <a:spcBef>
                <a:spcPct val="20000"/>
              </a:spcBef>
              <a:spcAft>
                <a:spcPct val="0"/>
              </a:spcAft>
              <a:buChar char="»"/>
              <a:defRPr sz="2600">
                <a:solidFill>
                  <a:schemeClr val="tx1"/>
                </a:solidFill>
                <a:latin typeface="+mn-lt"/>
              </a:defRPr>
            </a:lvl9pPr>
          </a:lstStyle>
          <a:p>
            <a:pPr marL="0" indent="0">
              <a:buNone/>
            </a:pPr>
            <a:r>
              <a:rPr lang="en-US" sz="3200" kern="0">
                <a:solidFill>
                  <a:srgbClr val="FF0000"/>
                </a:solidFill>
              </a:rPr>
              <a:t>7. Vehicle Knowledge   </a:t>
            </a:r>
            <a:endParaRPr lang="en-US" sz="2400" kern="0">
              <a:solidFill>
                <a:srgbClr val="FF0000"/>
              </a:solidFill>
            </a:endParaRPr>
          </a:p>
          <a:p>
            <a:pPr lvl="1"/>
            <a:r>
              <a:rPr lang="en-US" sz="2400" kern="0"/>
              <a:t>Vehicle aggregates </a:t>
            </a:r>
          </a:p>
          <a:p>
            <a:pPr lvl="1"/>
            <a:r>
              <a:rPr lang="en-US" sz="2400" kern="0"/>
              <a:t>How To Control Vehicle In Abnormal Conditions</a:t>
            </a:r>
          </a:p>
          <a:p>
            <a:pPr lvl="1"/>
            <a:r>
              <a:rPr lang="en-US" sz="2400" kern="0"/>
              <a:t>Vehicle Maintenance</a:t>
            </a:r>
          </a:p>
          <a:p>
            <a:pPr lvl="1"/>
            <a:r>
              <a:rPr lang="en-US" sz="2400" kern="0"/>
              <a:t>Repair The Minor Problems</a:t>
            </a:r>
          </a:p>
          <a:p>
            <a:pPr marL="57150" indent="0">
              <a:buNone/>
            </a:pPr>
            <a:r>
              <a:rPr lang="en-US" sz="3200" kern="0">
                <a:solidFill>
                  <a:srgbClr val="FF0000"/>
                </a:solidFill>
              </a:rPr>
              <a:t>8. Consideration</a:t>
            </a:r>
          </a:p>
          <a:p>
            <a:pPr lvl="1">
              <a:lnSpc>
                <a:spcPct val="110000"/>
              </a:lnSpc>
            </a:pPr>
            <a:r>
              <a:rPr lang="en-US" sz="2400" kern="0"/>
              <a:t>Give Up </a:t>
            </a:r>
          </a:p>
          <a:p>
            <a:pPr lvl="1">
              <a:lnSpc>
                <a:spcPct val="110000"/>
              </a:lnSpc>
            </a:pPr>
            <a:r>
              <a:rPr lang="en-US" sz="2400" kern="0"/>
              <a:t>Go With Rules Of Road  </a:t>
            </a:r>
          </a:p>
          <a:p>
            <a:pPr lvl="1">
              <a:lnSpc>
                <a:spcPct val="110000"/>
              </a:lnSpc>
            </a:pPr>
            <a:r>
              <a:rPr lang="en-US" sz="2400" kern="0"/>
              <a:t>Go With Road Local Culture</a:t>
            </a:r>
          </a:p>
        </p:txBody>
      </p:sp>
    </p:spTree>
    <p:extLst>
      <p:ext uri="{BB962C8B-B14F-4D97-AF65-F5344CB8AC3E}">
        <p14:creationId xmlns:p14="http://schemas.microsoft.com/office/powerpoint/2010/main" val="110536421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 name="Rectangle 1">
            <a:extLst>
              <a:ext uri="{FF2B5EF4-FFF2-40B4-BE49-F238E27FC236}">
                <a16:creationId xmlns:a16="http://schemas.microsoft.com/office/drawing/2014/main" id="{FD6C4C0D-1C55-4707-A36A-E4D4DAF4EDED}"/>
              </a:ext>
            </a:extLst>
          </p:cNvPr>
          <p:cNvSpPr/>
          <p:nvPr/>
        </p:nvSpPr>
        <p:spPr>
          <a:xfrm>
            <a:off x="21265" y="152400"/>
            <a:ext cx="9144000" cy="6678751"/>
          </a:xfrm>
          <a:prstGeom prst="rect">
            <a:avLst/>
          </a:prstGeom>
        </p:spPr>
        <p:txBody>
          <a:bodyPr wrap="square">
            <a:spAutoFit/>
          </a:bodyPr>
          <a:lstStyle/>
          <a:p>
            <a:pPr algn="ctr"/>
            <a:r>
              <a:rPr lang="en-GB" sz="2800" b="1"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rPr>
              <a:t> </a:t>
            </a:r>
          </a:p>
          <a:p>
            <a:pPr algn="ctr"/>
            <a:endParaRPr lang="en-GB" sz="2800" b="1" spc="-25">
              <a:solidFill>
                <a:srgbClr val="000000"/>
              </a:solidFill>
              <a:latin typeface="Bookman Old Style" panose="02050604050505020204" pitchFamily="18" charset="0"/>
              <a:ea typeface="Times New Roman" panose="02020603050405020304" pitchFamily="18" charset="0"/>
              <a:cs typeface="Times New Roman" panose="02020603050405020304" pitchFamily="18" charset="0"/>
            </a:endParaRPr>
          </a:p>
          <a:p>
            <a:pPr algn="ctr"/>
            <a:endParaRPr lang="en-US" sz="1200" spc="-25">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 good driver always understands the road signs and obeys them. It is  essential to follow road rules &amp; regulations.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Not following traffic rules and ignoring the traffic signs is punishable under M.V. Act 1988.</a:t>
            </a:r>
          </a:p>
          <a:p>
            <a:pPr marL="342900" marR="0" lvl="0" indent="-342900">
              <a:spcBef>
                <a:spcPts val="0"/>
              </a:spcBef>
              <a:spcAft>
                <a:spcPts val="0"/>
              </a:spcAft>
              <a:buFont typeface="Arial" panose="020B0604020202020204" pitchFamily="34" charset="0"/>
              <a:buChar char="•"/>
            </a:pPr>
            <a:r>
              <a:rPr lang="en-US"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Always keep to the left.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Driver must possess a valid driving license &amp; when demanded by an officer, the driving license should be shown for inspection.</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The driver should keep the R.C. book, insurance certificate, tax certificate, PUC certificate etc. in the vehicle. </a:t>
            </a: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throw cigarette butts, wrappers, empty tins on road while driving.</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leap your head, hands through the widows when the vehicle is running; also do not allow any other articles to project out side the vehicle.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use the horn unnecessarily. Loud noise will irritate others.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10125553-7524-4037-BC67-CA11F6524ED1}"/>
              </a:ext>
            </a:extLst>
          </p:cNvPr>
          <p:cNvSpPr/>
          <p:nvPr/>
        </p:nvSpPr>
        <p:spPr>
          <a:xfrm>
            <a:off x="381000" y="304800"/>
            <a:ext cx="7924800" cy="707886"/>
          </a:xfrm>
          <a:prstGeom prst="rect">
            <a:avLst/>
          </a:prstGeom>
        </p:spPr>
        <p:txBody>
          <a:bodyPr wrap="square">
            <a:spAutoFit/>
          </a:bodyPr>
          <a:lstStyle/>
          <a:p>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Good driving Habits</a:t>
            </a:r>
            <a:endParaRPr lang="en-US" sz="4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489173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 name="Rectangle 1">
            <a:extLst>
              <a:ext uri="{FF2B5EF4-FFF2-40B4-BE49-F238E27FC236}">
                <a16:creationId xmlns:a16="http://schemas.microsoft.com/office/drawing/2014/main" id="{A5EE9027-4459-4808-A78B-9D73422D40DB}"/>
              </a:ext>
            </a:extLst>
          </p:cNvPr>
          <p:cNvSpPr/>
          <p:nvPr/>
        </p:nvSpPr>
        <p:spPr>
          <a:xfrm>
            <a:off x="152400" y="1143000"/>
            <a:ext cx="8991600" cy="5447645"/>
          </a:xfrm>
          <a:prstGeom prst="rect">
            <a:avLst/>
          </a:prstGeom>
        </p:spPr>
        <p:txBody>
          <a:bodyPr wrap="square">
            <a:spAutoFit/>
          </a:bodyPr>
          <a:lstStyle/>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a vehicle in the opposite direction approaches you dangerously and deliberately, do not behave in the same manner and control your self to prevent accident.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Approach the vehicles with ‘L’ board more carefully and give more gap for these vehicles.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Show courtesy for blind and handicapped when they are crossing the road. They can not cross the road like others.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an emergency vehicle is approaching with siren and dome light, like police, ambulance and fire brigade you must pull your vehicle to the extreme left possible or even stop in extreme left of the road until the emergency vehicle pass</a:t>
            </a:r>
            <a:r>
              <a:rPr lang="en-GB" sz="24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drive with emotions and hard feelings like anger, hatred etc. Cool down your self first and then start driving. You should have full concentration on the road while driving.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endParaRPr lang="en-US" sz="1200" spc="-25">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10125553-7524-4037-BC67-CA11F6524ED1}"/>
              </a:ext>
            </a:extLst>
          </p:cNvPr>
          <p:cNvSpPr/>
          <p:nvPr/>
        </p:nvSpPr>
        <p:spPr>
          <a:xfrm>
            <a:off x="381000" y="304800"/>
            <a:ext cx="7924800" cy="707886"/>
          </a:xfrm>
          <a:prstGeom prst="rect">
            <a:avLst/>
          </a:prstGeom>
        </p:spPr>
        <p:txBody>
          <a:bodyPr wrap="square">
            <a:spAutoFit/>
          </a:bodyPr>
          <a:lstStyle/>
          <a:p>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Good driving Habits</a:t>
            </a:r>
            <a:endParaRPr lang="en-US" sz="4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434423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 name="Rectangle 1">
            <a:extLst>
              <a:ext uri="{FF2B5EF4-FFF2-40B4-BE49-F238E27FC236}">
                <a16:creationId xmlns:a16="http://schemas.microsoft.com/office/drawing/2014/main" id="{24BAA740-9FE1-423B-8BC5-5F277D0C5AA9}"/>
              </a:ext>
            </a:extLst>
          </p:cNvPr>
          <p:cNvSpPr/>
          <p:nvPr/>
        </p:nvSpPr>
        <p:spPr>
          <a:xfrm>
            <a:off x="-37214" y="1219200"/>
            <a:ext cx="9028814" cy="4339650"/>
          </a:xfrm>
          <a:prstGeom prst="rect">
            <a:avLst/>
          </a:prstGeom>
        </p:spPr>
        <p:txBody>
          <a:bodyPr wrap="square">
            <a:spAutoFit/>
          </a:bodyPr>
          <a:lstStyle/>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throw bright light on the vehicle coming in the opposite direction and glare the eyes.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case of any road accident and stopped by police, you should stop and wait there till the enquiry is over, even if you are not responsible for that accident.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You should give your name and address and get the other driver’s name and address during accidents..</a:t>
            </a: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you happen to see any accident victims, please try to help them by doing first- aid or  help to admit them in the nearest hospital. You can arrange for ambulance or inform the nearest police station.</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Always keep a first aid kit with the vehicle.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endParaRPr lang="en-US" sz="1200" spc="-25">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10125553-7524-4037-BC67-CA11F6524ED1}"/>
              </a:ext>
            </a:extLst>
          </p:cNvPr>
          <p:cNvSpPr/>
          <p:nvPr/>
        </p:nvSpPr>
        <p:spPr>
          <a:xfrm>
            <a:off x="381000" y="304800"/>
            <a:ext cx="7924800" cy="707886"/>
          </a:xfrm>
          <a:prstGeom prst="rect">
            <a:avLst/>
          </a:prstGeom>
        </p:spPr>
        <p:txBody>
          <a:bodyPr wrap="square">
            <a:spAutoFit/>
          </a:bodyPr>
          <a:lstStyle/>
          <a:p>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Good driving Habits</a:t>
            </a:r>
            <a:endParaRPr lang="en-US" sz="4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4525796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3" name="Rectangle 2">
            <a:extLst>
              <a:ext uri="{FF2B5EF4-FFF2-40B4-BE49-F238E27FC236}">
                <a16:creationId xmlns:a16="http://schemas.microsoft.com/office/drawing/2014/main" id="{2216DE48-1529-46C5-8582-332D12BD69CB}"/>
              </a:ext>
            </a:extLst>
          </p:cNvPr>
          <p:cNvSpPr/>
          <p:nvPr/>
        </p:nvSpPr>
        <p:spPr>
          <a:xfrm>
            <a:off x="76200" y="1149489"/>
            <a:ext cx="8991600" cy="4893647"/>
          </a:xfrm>
          <a:prstGeom prst="rect">
            <a:avLst/>
          </a:prstGeom>
        </p:spPr>
        <p:txBody>
          <a:bodyPr wrap="square">
            <a:spAutoFit/>
          </a:bodyPr>
          <a:lstStyle/>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No hindrance to be there around Driver and Driver area.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Always obey traffic signals &amp; Road Signs.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the zebra crossings give priority to pedestrians to cross.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Do not allow any loose items in the cab.</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Check for any object (animal, etc.) around &amp; under vehicle before starting. </a:t>
            </a: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Never exceed mentioned speed limit.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Keep an eye on the instrument panel and all gauges.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case of Tyre puncture, use OEM recommended Jack &amp; tools &amp; process.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case of breakdown, try to bring the vehicle on left side of road, engage hazard warning indicator &amp; Warning Triangle, or some other way to make passing traffic aware of break down.</a:t>
            </a:r>
            <a:endParaRPr lang="en-US" sz="1600" spc="-25">
              <a:latin typeface="Arial" panose="020B0604020202020204" pitchFamily="34" charset="0"/>
              <a:ea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10125553-7524-4037-BC67-CA11F6524ED1}"/>
              </a:ext>
            </a:extLst>
          </p:cNvPr>
          <p:cNvSpPr/>
          <p:nvPr/>
        </p:nvSpPr>
        <p:spPr>
          <a:xfrm>
            <a:off x="381000" y="304800"/>
            <a:ext cx="7924800" cy="707886"/>
          </a:xfrm>
          <a:prstGeom prst="rect">
            <a:avLst/>
          </a:prstGeom>
        </p:spPr>
        <p:txBody>
          <a:bodyPr wrap="square">
            <a:spAutoFit/>
          </a:bodyPr>
          <a:lstStyle/>
          <a:p>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Good driving Habits</a:t>
            </a:r>
            <a:endParaRPr lang="en-US" sz="4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036648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87A5BEE-33AF-4DA3-B91F-334EB1875874}"/>
              </a:ext>
            </a:extLst>
          </p:cNvPr>
          <p:cNvSpPr/>
          <p:nvPr/>
        </p:nvSpPr>
        <p:spPr>
          <a:xfrm>
            <a:off x="228600" y="1246287"/>
            <a:ext cx="8534400" cy="4524315"/>
          </a:xfrm>
          <a:prstGeom prst="rect">
            <a:avLst/>
          </a:prstGeom>
        </p:spPr>
        <p:txBody>
          <a:bodyPr wrap="square">
            <a:spAutoFit/>
          </a:bodyPr>
          <a:lstStyle/>
          <a:p>
            <a:pPr marR="0" lvl="0">
              <a:spcBef>
                <a:spcPts val="0"/>
              </a:spcBef>
              <a:spcAft>
                <a:spcPts val="0"/>
              </a:spcAft>
              <a:buSzPts val="1400"/>
            </a:pPr>
            <a:endParaRPr lang="en-US" sz="1200" spc="-25">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Excess speed</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Not creating enough space around the vehicle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Following too closely</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Lane cutting</a:t>
            </a:r>
            <a:r>
              <a:rPr lang="en-GB" sz="24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Unsafe overtaking</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Ignoring Road signs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Carelessness</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Not allowing vehicles to over take</a:t>
            </a: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Usage of mobile phones while driving</a:t>
            </a:r>
          </a:p>
          <a:p>
            <a:pPr marL="342900" marR="0" lvl="0" indent="-342900">
              <a:spcBef>
                <a:spcPts val="0"/>
              </a:spcBef>
              <a:spcAft>
                <a:spcPts val="0"/>
              </a:spcAft>
              <a:buFont typeface="Arial" panose="020B0604020202020204" pitchFamily="34" charset="0"/>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Drink and drive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endParaRPr lang="en-US" sz="2400" spc="-25">
              <a:latin typeface="Arial" panose="020B0604020202020204" pitchFamily="34" charset="0"/>
              <a:ea typeface="Times New Roman" panose="02020603050405020304" pitchFamily="18" charset="0"/>
              <a:cs typeface="Times New Roman" panose="02020603050405020304" pitchFamily="18" charset="0"/>
            </a:endParaRPr>
          </a:p>
          <a:p>
            <a:endParaRPr lang="en-US" sz="1200" spc="-25">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10125553-7524-4037-BC67-CA11F6524ED1}"/>
              </a:ext>
            </a:extLst>
          </p:cNvPr>
          <p:cNvSpPr/>
          <p:nvPr/>
        </p:nvSpPr>
        <p:spPr>
          <a:xfrm>
            <a:off x="76200" y="304800"/>
            <a:ext cx="7924800" cy="707886"/>
          </a:xfrm>
          <a:prstGeom prst="rect">
            <a:avLst/>
          </a:prstGeom>
        </p:spPr>
        <p:txBody>
          <a:bodyPr wrap="square">
            <a:spAutoFit/>
          </a:bodyPr>
          <a:lstStyle/>
          <a:p>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Some Wrong Driving Habits</a:t>
            </a:r>
            <a:endParaRPr lang="en-US" sz="4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046608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 name="Rectangle 1">
            <a:extLst>
              <a:ext uri="{FF2B5EF4-FFF2-40B4-BE49-F238E27FC236}">
                <a16:creationId xmlns:a16="http://schemas.microsoft.com/office/drawing/2014/main" id="{89ADE25E-2F55-4137-B684-0859FB9668C0}"/>
              </a:ext>
            </a:extLst>
          </p:cNvPr>
          <p:cNvSpPr/>
          <p:nvPr/>
        </p:nvSpPr>
        <p:spPr>
          <a:xfrm>
            <a:off x="0" y="1143000"/>
            <a:ext cx="9144000" cy="5632311"/>
          </a:xfrm>
          <a:prstGeom prst="rect">
            <a:avLst/>
          </a:prstGeom>
        </p:spPr>
        <p:txBody>
          <a:bodyPr wrap="square">
            <a:spAutoFit/>
          </a:bodyPr>
          <a:lstStyle/>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Defensive driving is a manner of driving that helps reduce accidents, and thereby save lives, time, and money. This is achieved by maintaining an awareness of road conditions, such as slowing traffic or construction ahead, as well as anticipating potential hazards, like erring drivers, bad weather, etc.</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In road accidents, normally one driver would have driven the vehicle in a right  manner and other driver would have committed mistake. </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If the driver who drives in a right manner, takes little more care and anticipate the chance of accident, same can be easily prevented by protecting himself from it. </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 defensive driver will always predict  other driver’s mistake and reduce his speed to avert the accident. </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Defensive driving does not mean to drive at slow speeds all the times.  </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By proper prediction, the defensive driver will always anticipate the other driver’s mistake and protect his vehicle.</a:t>
            </a:r>
          </a:p>
        </p:txBody>
      </p:sp>
      <p:sp>
        <p:nvSpPr>
          <p:cNvPr id="3" name="Rectangle 2"/>
          <p:cNvSpPr/>
          <p:nvPr/>
        </p:nvSpPr>
        <p:spPr>
          <a:xfrm>
            <a:off x="304800" y="228600"/>
            <a:ext cx="3858813" cy="707886"/>
          </a:xfrm>
          <a:prstGeom prst="rect">
            <a:avLst/>
          </a:prstGeom>
        </p:spPr>
        <p:txBody>
          <a:bodyPr wrap="none">
            <a:spAutoFit/>
          </a:bodyPr>
          <a:lstStyle/>
          <a:p>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Defensive Driving</a:t>
            </a:r>
            <a:endParaRPr lang="en-US" sz="4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14797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2" name="Rectangle 1">
            <a:extLst>
              <a:ext uri="{FF2B5EF4-FFF2-40B4-BE49-F238E27FC236}">
                <a16:creationId xmlns:a16="http://schemas.microsoft.com/office/drawing/2014/main" id="{DE67B110-FD37-4F54-A7A5-B42B497C82B3}"/>
              </a:ext>
            </a:extLst>
          </p:cNvPr>
          <p:cNvSpPr/>
          <p:nvPr/>
        </p:nvSpPr>
        <p:spPr>
          <a:xfrm>
            <a:off x="0" y="1290221"/>
            <a:ext cx="8991600" cy="5262979"/>
          </a:xfrm>
          <a:prstGeom prst="rect">
            <a:avLst/>
          </a:prstGeom>
        </p:spPr>
        <p:txBody>
          <a:bodyPr wrap="square">
            <a:spAutoFit/>
          </a:bodyPr>
          <a:lstStyle/>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Defensive driver will predict that other driver will make mistake.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Possible erring by other Driver may be, forget to switch off the left indicator and make right turn, over speeding, using mobile, etc.</a:t>
            </a: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Possible mistakes can be without showing slow down hand signal on the Highways, the other driver will slow down all of a sudden. </a:t>
            </a: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Defensive driver will always give enough gap while driving on Highway</a:t>
            </a:r>
            <a:r>
              <a:rPr lang="en-GB" sz="24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Even if your lane is free, the driver coming from opposite direction may switch on the headlight to over take a vehicle and forcefully drive into your lane. The moment you see such driver, reduce your speed and go to the extreme left possible.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Defensive driver will  reduce the speed even before entering a curve.</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Defensive drivers always create enough gap around his vehicle and he will not closely follow any vehicle.</a:t>
            </a:r>
          </a:p>
          <a:p>
            <a:pPr marL="285750" indent="-28575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 defensive driver will drive his vehicle </a:t>
            </a:r>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 SEEN / TO BE SEEN</a:t>
            </a: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 position</a:t>
            </a:r>
            <a:r>
              <a:rPr lang="en-GB" sz="24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Rectangle 2"/>
          <p:cNvSpPr/>
          <p:nvPr/>
        </p:nvSpPr>
        <p:spPr>
          <a:xfrm>
            <a:off x="152400" y="228600"/>
            <a:ext cx="6587765" cy="707886"/>
          </a:xfrm>
          <a:prstGeom prst="rect">
            <a:avLst/>
          </a:prstGeom>
        </p:spPr>
        <p:txBody>
          <a:bodyPr wrap="none">
            <a:spAutoFit/>
          </a:bodyPr>
          <a:lstStyle/>
          <a:p>
            <a:pPr lvl="0"/>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Defensive Driving - Prediction</a:t>
            </a:r>
            <a:endParaRPr lang="en-US" sz="40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390949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324599" y="3968643"/>
            <a:ext cx="569387" cy="923330"/>
          </a:xfrm>
          <a:prstGeom prst="rect">
            <a:avLst/>
          </a:prstGeom>
          <a:noFill/>
        </p:spPr>
        <p:txBody>
          <a:bodyPr wrap="none" lIns="91440" tIns="45720" rIns="91440" bIns="45720">
            <a:spAutoFit/>
          </a:bodyPr>
          <a:lstStyle/>
          <a:p>
            <a:pPr algn="ctr"/>
            <a:r>
              <a:rPr lang="en-US" sz="5400" b="0" cap="none" spc="0">
                <a:ln w="0"/>
                <a:solidFill>
                  <a:schemeClr val="bg1"/>
                </a:solidFill>
                <a:effectLst>
                  <a:outerShdw blurRad="38100" dist="19050" dir="2700000" algn="tl" rotWithShape="0">
                    <a:schemeClr val="dk1">
                      <a:alpha val="40000"/>
                    </a:schemeClr>
                  </a:outerShdw>
                </a:effectLst>
              </a:rPr>
              <a:t>2</a:t>
            </a:r>
          </a:p>
        </p:txBody>
      </p:sp>
      <p:sp>
        <p:nvSpPr>
          <p:cNvPr id="3" name="Rectangle 2">
            <a:extLst>
              <a:ext uri="{FF2B5EF4-FFF2-40B4-BE49-F238E27FC236}">
                <a16:creationId xmlns:a16="http://schemas.microsoft.com/office/drawing/2014/main" id="{3F408CB8-9021-4378-AD2A-23B8DB792B4A}"/>
              </a:ext>
            </a:extLst>
          </p:cNvPr>
          <p:cNvSpPr/>
          <p:nvPr/>
        </p:nvSpPr>
        <p:spPr>
          <a:xfrm>
            <a:off x="114300" y="1237595"/>
            <a:ext cx="8877300" cy="4524315"/>
          </a:xfrm>
          <a:prstGeom prst="rect">
            <a:avLst/>
          </a:prstGeom>
        </p:spPr>
        <p:txBody>
          <a:bodyPr wrap="square">
            <a:spAutoFit/>
          </a:bodyPr>
          <a:lstStyle/>
          <a:p>
            <a:pPr algn="just"/>
            <a:r>
              <a:rPr lang="en-GB" sz="24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Patience</a:t>
            </a:r>
            <a:endPar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b="1"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a: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Give way and live” is one of the important qualities each driver should possess. </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Even if the other driver makes a mistake, tolerate it and drive patiently which will help to avert an accident.</a:t>
            </a:r>
          </a:p>
          <a:p>
            <a:pPr algn="just"/>
            <a:endParaRPr lang="en-US" sz="2400" b="1" kern="1400" spc="-25">
              <a:latin typeface="Calibri" panose="020F0502020204030204" pitchFamily="34" charset="0"/>
              <a:cs typeface="Times New Roman" panose="02020603050405020304" pitchFamily="18" charset="0"/>
            </a:endParaRPr>
          </a:p>
          <a:p>
            <a:pPr algn="just"/>
            <a:r>
              <a:rPr lang="en-GB" sz="2400" b="1" kern="0" spc="-25">
                <a:solidFill>
                  <a:srgbClr val="FF0000"/>
                </a:solidFill>
                <a:latin typeface="Calibri" panose="020F0502020204030204" pitchFamily="34" charset="0"/>
                <a:cs typeface="Times New Roman" panose="02020603050405020304" pitchFamily="18" charset="0"/>
              </a:rPr>
              <a:t>Obey Traffic Rules</a:t>
            </a:r>
            <a:endParaRPr lang="en-US" sz="2400"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Following traffic rules strictly will help to avert accidents to a large extent. </a:t>
            </a:r>
          </a:p>
          <a:p>
            <a:pPr marL="342900" indent="-342900" algn="just">
              <a:buFontTx/>
              <a:buChar char="-"/>
            </a:pPr>
            <a:r>
              <a:rPr lang="en-GB" sz="2400" spc="-25">
                <a:solidFill>
                  <a:srgbClr val="000000"/>
                </a:solidFill>
                <a:latin typeface="Calibri" panose="020F0502020204030204" pitchFamily="34" charset="0"/>
                <a:ea typeface="Times New Roman" panose="02020603050405020304" pitchFamily="18" charset="0"/>
                <a:cs typeface="Times New Roman" panose="02020603050405020304" pitchFamily="18" charset="0"/>
              </a:rPr>
              <a:t>Specifically how to dip head lights in night driving, safe method of crossing a railway line, pedestrian crossings, right of way, road signs, road signals, road markings should be understood and followed.</a:t>
            </a:r>
            <a:endParaRPr lang="en-US" sz="2400" spc="-25">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Rectangle 3"/>
          <p:cNvSpPr/>
          <p:nvPr/>
        </p:nvSpPr>
        <p:spPr>
          <a:xfrm>
            <a:off x="152400" y="228600"/>
            <a:ext cx="5282728" cy="707886"/>
          </a:xfrm>
          <a:prstGeom prst="rect">
            <a:avLst/>
          </a:prstGeom>
        </p:spPr>
        <p:txBody>
          <a:bodyPr wrap="none">
            <a:spAutoFit/>
          </a:bodyPr>
          <a:lstStyle/>
          <a:p>
            <a:pPr lvl="0"/>
            <a:r>
              <a:rPr lang="en-GB" sz="4000" b="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Defensive Driving – </a:t>
            </a:r>
            <a:r>
              <a:rPr lang="en-GB" sz="2800" b="1" i="1" spc="-25">
                <a:solidFill>
                  <a:srgbClr val="FF0000"/>
                </a:solidFill>
                <a:latin typeface="Calibri" panose="020F0502020204030204" pitchFamily="34" charset="0"/>
                <a:ea typeface="Times New Roman" panose="02020603050405020304" pitchFamily="18" charset="0"/>
                <a:cs typeface="Times New Roman" panose="02020603050405020304" pitchFamily="18" charset="0"/>
              </a:rPr>
              <a:t>Contd.</a:t>
            </a:r>
            <a:endParaRPr lang="en-US" sz="2800" i="1" spc="-25">
              <a:solidFill>
                <a:srgbClr val="FF0000"/>
              </a:solidFill>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5386227"/>
      </p:ext>
    </p:extLst>
  </p:cSld>
  <p:clrMapOvr>
    <a:masterClrMapping/>
  </p:clrMapOvr>
</p:sld>
</file>

<file path=ppt/theme/theme1.xml><?xml version="1.0" encoding="utf-8"?>
<a:theme xmlns:a="http://schemas.openxmlformats.org/drawingml/2006/main" name="1_Default Design">
  <a:themeElements>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VQRM - July 2015">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1" i="1"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1" i="1"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_BVQRM - July 2015">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1" i="1"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1" i="1"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8F594C220010C41B14550FA29A0E5C0" ma:contentTypeVersion="4" ma:contentTypeDescription="Create a new document." ma:contentTypeScope="" ma:versionID="aa70c12dc07c7f3d672637be8987ba5c">
  <xsd:schema xmlns:xsd="http://www.w3.org/2001/XMLSchema" xmlns:xs="http://www.w3.org/2001/XMLSchema" xmlns:p="http://schemas.microsoft.com/office/2006/metadata/properties" xmlns:ns2="6583587d-f409-4df1-b3e8-0b5ce53583f0" xmlns:ns3="9aeff1e4-ac56-41b9-ba78-9f0e7db1cfad" targetNamespace="http://schemas.microsoft.com/office/2006/metadata/properties" ma:root="true" ma:fieldsID="5b886305c64e4c4b4854dc0f5dbce3d2" ns2:_="" ns3:_="">
    <xsd:import namespace="6583587d-f409-4df1-b3e8-0b5ce53583f0"/>
    <xsd:import namespace="9aeff1e4-ac56-41b9-ba78-9f0e7db1cfad"/>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583587d-f409-4df1-b3e8-0b5ce53583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aeff1e4-ac56-41b9-ba78-9f0e7db1cfad"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0B08DEE-29AD-45A6-B2C1-F4A1C3670CA0}">
  <ds:schemaRefs>
    <ds:schemaRef ds:uri="8622eecf-5769-47ab-a8f1-5813115222b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2380C298-DC44-498C-A456-E5D24C0206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583587d-f409-4df1-b3e8-0b5ce53583f0"/>
    <ds:schemaRef ds:uri="9aeff1e4-ac56-41b9-ba78-9f0e7db1cfa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B223E86-BC25-4A3E-AA73-9C64DE5B997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LSS Summary Template - Speedometer</Template>
  <Application>Microsoft Office PowerPoint</Application>
  <PresentationFormat>On-screen Show (4:3)</PresentationFormat>
  <Slides>110</Slides>
  <Notes>99</Notes>
  <HiddenSlides>2</HiddenSlides>
  <ScaleCrop>false</ScaleCrop>
  <HeadingPairs>
    <vt:vector size="4" baseType="variant">
      <vt:variant>
        <vt:lpstr>Theme</vt:lpstr>
      </vt:variant>
      <vt:variant>
        <vt:i4>5</vt:i4>
      </vt:variant>
      <vt:variant>
        <vt:lpstr>Slide Titles</vt:lpstr>
      </vt:variant>
      <vt:variant>
        <vt:i4>110</vt:i4>
      </vt:variant>
    </vt:vector>
  </HeadingPairs>
  <TitlesOfParts>
    <vt:vector size="115" baseType="lpstr">
      <vt:lpstr>1_Default Design</vt:lpstr>
      <vt:lpstr>Custom Design</vt:lpstr>
      <vt:lpstr>BVQRM - July 2015</vt:lpstr>
      <vt:lpstr>1_Custom Design</vt:lpstr>
      <vt:lpstr>1_BVQRM - July 2015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Beginning to Drive – Contd.</vt:lpstr>
      <vt:lpstr>Beginning to Drive – Contd.</vt:lpstr>
      <vt:lpstr>Beginning to Drive – Contd.</vt:lpstr>
      <vt:lpstr>PowerPoint Presentation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Blind Spot :The exact size and location of your trucks blind spot is affected by your windscreen, dashboard and pillars as well as any passengers or cargo that you might have in the vehicle. However, the rough location is outlined by the diagram below. </vt:lpstr>
      <vt:lpstr>PowerPoint Presentation</vt:lpstr>
      <vt:lpstr>PowerPoint Presentation</vt:lpstr>
      <vt:lpstr>PowerPoint Presentation</vt:lpstr>
      <vt:lpstr>Parking </vt:lpstr>
      <vt:lpstr>PowerPoint Presentation</vt:lpstr>
      <vt:lpstr>PowerPoint Presentation</vt:lpstr>
      <vt:lpstr>PowerPoint Presentation</vt:lpstr>
      <vt:lpstr>PowerPoint Presentation</vt:lpstr>
      <vt:lpstr>PowerPoint Presentation</vt:lpstr>
      <vt:lpstr>Parking </vt:lpstr>
      <vt:lpstr>Parking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Manned Level Crossing</vt:lpstr>
      <vt:lpstr>Unmanned Level Crossing</vt:lpstr>
      <vt:lpstr>Safety Points – Think, look, Listen</vt:lpstr>
      <vt:lpstr>Do’s &amp; Don'ts - Level Crossing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Manikandan S (Service-Bus)</dc:creator>
  <cp:revision>2</cp:revision>
  <dcterms:created xsi:type="dcterms:W3CDTF">2006-08-16T00:00:00Z</dcterms:created>
  <dcterms:modified xsi:type="dcterms:W3CDTF">2023-06-14T13:29:29Z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0x01010018F594C220010C41B14550FA29A0E5C0</vt:lpwstr>
  </property>
</Properties>
</file>

<file path=docProps/thumbnail.jpeg>
</file>